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408" r:id="rId7"/>
    <p:sldId id="419" r:id="rId8"/>
    <p:sldId id="418" r:id="rId9"/>
    <p:sldId id="420" r:id="rId10"/>
    <p:sldId id="421" r:id="rId11"/>
    <p:sldId id="425" r:id="rId12"/>
    <p:sldId id="422" r:id="rId13"/>
    <p:sldId id="413" r:id="rId14"/>
    <p:sldId id="423" r:id="rId15"/>
    <p:sldId id="424" r:id="rId16"/>
    <p:sldId id="426" r:id="rId17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E"/>
    <a:srgbClr val="A02878"/>
    <a:srgbClr val="5AA842"/>
    <a:srgbClr val="D1D9E1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569062-AAA8-4783-83CB-A2399F7CBF99}" v="276" dt="2024-08-25T03:33:39.3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4A569062-AAA8-4783-83CB-A2399F7CBF99}"/>
    <pc:docChg chg="undo redo custSel addSld delSld modSld">
      <pc:chgData name="Michael Kuniega" userId="999f7fd1-0dc3-4cba-81fd-6a42a8d75a98" providerId="ADAL" clId="{4A569062-AAA8-4783-83CB-A2399F7CBF99}" dt="2024-08-25T03:33:39.323" v="1050" actId="20577"/>
      <pc:docMkLst>
        <pc:docMk/>
      </pc:docMkLst>
      <pc:sldChg chg="modSp mod">
        <pc:chgData name="Michael Kuniega" userId="999f7fd1-0dc3-4cba-81fd-6a42a8d75a98" providerId="ADAL" clId="{4A569062-AAA8-4783-83CB-A2399F7CBF99}" dt="2024-08-25T01:24:46.759" v="39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4A569062-AAA8-4783-83CB-A2399F7CBF99}" dt="2024-08-25T01:24:46.759" v="39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add mod">
        <pc:chgData name="Michael Kuniega" userId="999f7fd1-0dc3-4cba-81fd-6a42a8d75a98" providerId="ADAL" clId="{4A569062-AAA8-4783-83CB-A2399F7CBF99}" dt="2024-08-25T02:07:08.965" v="317" actId="115"/>
        <pc:sldMkLst>
          <pc:docMk/>
          <pc:sldMk cId="1331309017" sldId="257"/>
        </pc:sldMkLst>
        <pc:spChg chg="mod">
          <ac:chgData name="Michael Kuniega" userId="999f7fd1-0dc3-4cba-81fd-6a42a8d75a98" providerId="ADAL" clId="{4A569062-AAA8-4783-83CB-A2399F7CBF99}" dt="2024-08-25T02:07:08.965" v="317" actId="115"/>
          <ac:spMkLst>
            <pc:docMk/>
            <pc:sldMk cId="1331309017" sldId="257"/>
            <ac:spMk id="2" creationId="{3B74854F-4527-4B24-A90D-099EE3BFD31B}"/>
          </ac:spMkLst>
        </pc:spChg>
        <pc:spChg chg="add mod">
          <ac:chgData name="Michael Kuniega" userId="999f7fd1-0dc3-4cba-81fd-6a42a8d75a98" providerId="ADAL" clId="{4A569062-AAA8-4783-83CB-A2399F7CBF99}" dt="2024-08-25T01:50:07.203" v="104" actId="14100"/>
          <ac:spMkLst>
            <pc:docMk/>
            <pc:sldMk cId="1331309017" sldId="257"/>
            <ac:spMk id="5" creationId="{ECB12B8D-2575-E9C8-5FDC-A0225B294AA9}"/>
          </ac:spMkLst>
        </pc:spChg>
        <pc:spChg chg="add mod">
          <ac:chgData name="Michael Kuniega" userId="999f7fd1-0dc3-4cba-81fd-6a42a8d75a98" providerId="ADAL" clId="{4A569062-AAA8-4783-83CB-A2399F7CBF99}" dt="2024-08-25T01:49:40.538" v="97" actId="1076"/>
          <ac:spMkLst>
            <pc:docMk/>
            <pc:sldMk cId="1331309017" sldId="257"/>
            <ac:spMk id="6" creationId="{0CC0F7B5-8F25-5C11-B561-AA162AA73272}"/>
          </ac:spMkLst>
        </pc:spChg>
        <pc:spChg chg="add mod">
          <ac:chgData name="Michael Kuniega" userId="999f7fd1-0dc3-4cba-81fd-6a42a8d75a98" providerId="ADAL" clId="{4A569062-AAA8-4783-83CB-A2399F7CBF99}" dt="2024-08-25T01:49:57.852" v="103" actId="1036"/>
          <ac:spMkLst>
            <pc:docMk/>
            <pc:sldMk cId="1331309017" sldId="257"/>
            <ac:spMk id="7" creationId="{A4B93430-7B74-D89D-7011-0CC4FE0865BD}"/>
          </ac:spMkLst>
        </pc:spChg>
        <pc:spChg chg="add mod">
          <ac:chgData name="Michael Kuniega" userId="999f7fd1-0dc3-4cba-81fd-6a42a8d75a98" providerId="ADAL" clId="{4A569062-AAA8-4783-83CB-A2399F7CBF99}" dt="2024-08-25T01:51:32.040" v="130" actId="1076"/>
          <ac:spMkLst>
            <pc:docMk/>
            <pc:sldMk cId="1331309017" sldId="257"/>
            <ac:spMk id="10" creationId="{BD67B3C1-8349-5077-2A6D-CD2A3E14C334}"/>
          </ac:spMkLst>
        </pc:spChg>
        <pc:spChg chg="add mod">
          <ac:chgData name="Michael Kuniega" userId="999f7fd1-0dc3-4cba-81fd-6a42a8d75a98" providerId="ADAL" clId="{4A569062-AAA8-4783-83CB-A2399F7CBF99}" dt="2024-08-25T01:52:58.351" v="171" actId="1076"/>
          <ac:spMkLst>
            <pc:docMk/>
            <pc:sldMk cId="1331309017" sldId="257"/>
            <ac:spMk id="11" creationId="{D15864BD-BC42-8BA6-168E-BBF29EC9AA0D}"/>
          </ac:spMkLst>
        </pc:spChg>
        <pc:graphicFrameChg chg="del mod">
          <ac:chgData name="Michael Kuniega" userId="999f7fd1-0dc3-4cba-81fd-6a42a8d75a98" providerId="ADAL" clId="{4A569062-AAA8-4783-83CB-A2399F7CBF99}" dt="2024-08-25T01:48:16.077" v="76" actId="478"/>
          <ac:graphicFrameMkLst>
            <pc:docMk/>
            <pc:sldMk cId="1331309017" sldId="257"/>
            <ac:graphicFrameMk id="4" creationId="{A23BC0E2-5795-4CFB-9C2D-052FAE489F92}"/>
          </ac:graphicFrameMkLst>
        </pc:graphicFrameChg>
        <pc:picChg chg="del mod">
          <ac:chgData name="Michael Kuniega" userId="999f7fd1-0dc3-4cba-81fd-6a42a8d75a98" providerId="ADAL" clId="{4A569062-AAA8-4783-83CB-A2399F7CBF99}" dt="2024-08-25T01:47:17.254" v="67" actId="478"/>
          <ac:picMkLst>
            <pc:docMk/>
            <pc:sldMk cId="1331309017" sldId="257"/>
            <ac:picMk id="3" creationId="{6A8C3E3B-3EA8-4BF7-81BC-D6328868DED0}"/>
          </ac:picMkLst>
        </pc:picChg>
        <pc:cxnChg chg="add mod">
          <ac:chgData name="Michael Kuniega" userId="999f7fd1-0dc3-4cba-81fd-6a42a8d75a98" providerId="ADAL" clId="{4A569062-AAA8-4783-83CB-A2399F7CBF99}" dt="2024-08-25T01:51:16.123" v="126" actId="1038"/>
          <ac:cxnSpMkLst>
            <pc:docMk/>
            <pc:sldMk cId="1331309017" sldId="257"/>
            <ac:cxnSpMk id="9" creationId="{49739202-068D-4CEB-6AFC-B129C6FC606B}"/>
          </ac:cxnSpMkLst>
        </pc:cxnChg>
        <pc:cxnChg chg="add mod">
          <ac:chgData name="Michael Kuniega" userId="999f7fd1-0dc3-4cba-81fd-6a42a8d75a98" providerId="ADAL" clId="{4A569062-AAA8-4783-83CB-A2399F7CBF99}" dt="2024-08-25T01:53:58.363" v="196" actId="1037"/>
          <ac:cxnSpMkLst>
            <pc:docMk/>
            <pc:sldMk cId="1331309017" sldId="257"/>
            <ac:cxnSpMk id="12" creationId="{AE4E29F1-996E-DAB1-B2E5-1FAD2F8D9568}"/>
          </ac:cxnSpMkLst>
        </pc:cxnChg>
        <pc:cxnChg chg="add mod">
          <ac:chgData name="Michael Kuniega" userId="999f7fd1-0dc3-4cba-81fd-6a42a8d75a98" providerId="ADAL" clId="{4A569062-AAA8-4783-83CB-A2399F7CBF99}" dt="2024-08-25T01:54:06.875" v="197" actId="1038"/>
          <ac:cxnSpMkLst>
            <pc:docMk/>
            <pc:sldMk cId="1331309017" sldId="257"/>
            <ac:cxnSpMk id="13" creationId="{56A56210-F74A-D6A9-8BD8-DA9680CB9431}"/>
          </ac:cxnSpMkLst>
        </pc:cxnChg>
      </pc:sldChg>
      <pc:sldChg chg="del">
        <pc:chgData name="Michael Kuniega" userId="999f7fd1-0dc3-4cba-81fd-6a42a8d75a98" providerId="ADAL" clId="{4A569062-AAA8-4783-83CB-A2399F7CBF99}" dt="2024-08-25T01:27:50.328" v="41" actId="47"/>
        <pc:sldMkLst>
          <pc:docMk/>
          <pc:sldMk cId="3906177943" sldId="357"/>
        </pc:sldMkLst>
      </pc:sldChg>
      <pc:sldChg chg="addSp delSp modSp mod">
        <pc:chgData name="Michael Kuniega" userId="999f7fd1-0dc3-4cba-81fd-6a42a8d75a98" providerId="ADAL" clId="{4A569062-AAA8-4783-83CB-A2399F7CBF99}" dt="2024-08-25T01:55:50.696" v="209"/>
        <pc:sldMkLst>
          <pc:docMk/>
          <pc:sldMk cId="216111422" sldId="408"/>
        </pc:sldMkLst>
        <pc:spChg chg="mod">
          <ac:chgData name="Michael Kuniega" userId="999f7fd1-0dc3-4cba-81fd-6a42a8d75a98" providerId="ADAL" clId="{4A569062-AAA8-4783-83CB-A2399F7CBF99}" dt="2024-08-25T01:53:28.746" v="176" actId="20577"/>
          <ac:spMkLst>
            <pc:docMk/>
            <pc:sldMk cId="216111422" sldId="408"/>
            <ac:spMk id="2" creationId="{504BF761-D5BB-41C5-9096-329053460DA8}"/>
          </ac:spMkLst>
        </pc:spChg>
        <pc:spChg chg="del">
          <ac:chgData name="Michael Kuniega" userId="999f7fd1-0dc3-4cba-81fd-6a42a8d75a98" providerId="ADAL" clId="{4A569062-AAA8-4783-83CB-A2399F7CBF99}" dt="2024-08-25T01:54:32.141" v="200" actId="478"/>
          <ac:spMkLst>
            <pc:docMk/>
            <pc:sldMk cId="216111422" sldId="408"/>
            <ac:spMk id="3" creationId="{A36ABD13-E71C-173E-962F-26EDA27679A1}"/>
          </ac:spMkLst>
        </pc:spChg>
        <pc:spChg chg="add mod">
          <ac:chgData name="Michael Kuniega" userId="999f7fd1-0dc3-4cba-81fd-6a42a8d75a98" providerId="ADAL" clId="{4A569062-AAA8-4783-83CB-A2399F7CBF99}" dt="2024-08-25T01:54:39.447" v="201" actId="1076"/>
          <ac:spMkLst>
            <pc:docMk/>
            <pc:sldMk cId="216111422" sldId="408"/>
            <ac:spMk id="4" creationId="{E77E1144-06FE-CC09-6587-4A037F1DDDD4}"/>
          </ac:spMkLst>
        </pc:spChg>
        <pc:spChg chg="add mod">
          <ac:chgData name="Michael Kuniega" userId="999f7fd1-0dc3-4cba-81fd-6a42a8d75a98" providerId="ADAL" clId="{4A569062-AAA8-4783-83CB-A2399F7CBF99}" dt="2024-08-25T01:54:46.484" v="205" actId="20577"/>
          <ac:spMkLst>
            <pc:docMk/>
            <pc:sldMk cId="216111422" sldId="408"/>
            <ac:spMk id="5" creationId="{0BCCBFB2-9921-83CD-CCDF-667D214EDA48}"/>
          </ac:spMkLst>
        </pc:spChg>
        <pc:spChg chg="add mod">
          <ac:chgData name="Michael Kuniega" userId="999f7fd1-0dc3-4cba-81fd-6a42a8d75a98" providerId="ADAL" clId="{4A569062-AAA8-4783-83CB-A2399F7CBF99}" dt="2024-08-25T01:54:52.071" v="207" actId="20577"/>
          <ac:spMkLst>
            <pc:docMk/>
            <pc:sldMk cId="216111422" sldId="408"/>
            <ac:spMk id="6" creationId="{986B65D5-BC03-43B7-18C8-91F7C4087C61}"/>
          </ac:spMkLst>
        </pc:spChg>
        <pc:spChg chg="add mod">
          <ac:chgData name="Michael Kuniega" userId="999f7fd1-0dc3-4cba-81fd-6a42a8d75a98" providerId="ADAL" clId="{4A569062-AAA8-4783-83CB-A2399F7CBF99}" dt="2024-08-25T01:54:58.121" v="208" actId="20577"/>
          <ac:spMkLst>
            <pc:docMk/>
            <pc:sldMk cId="216111422" sldId="408"/>
            <ac:spMk id="8" creationId="{B41F5F86-E1F9-79CB-563F-B6A3465C1B8C}"/>
          </ac:spMkLst>
        </pc:spChg>
        <pc:spChg chg="add mod">
          <ac:chgData name="Michael Kuniega" userId="999f7fd1-0dc3-4cba-81fd-6a42a8d75a98" providerId="ADAL" clId="{4A569062-AAA8-4783-83CB-A2399F7CBF99}" dt="2024-08-25T01:55:50.696" v="209"/>
          <ac:spMkLst>
            <pc:docMk/>
            <pc:sldMk cId="216111422" sldId="408"/>
            <ac:spMk id="11" creationId="{E1762B05-46E9-AC07-7CE0-2AAA4FAD7640}"/>
          </ac:spMkLst>
        </pc:spChg>
        <pc:spChg chg="add mod">
          <ac:chgData name="Michael Kuniega" userId="999f7fd1-0dc3-4cba-81fd-6a42a8d75a98" providerId="ADAL" clId="{4A569062-AAA8-4783-83CB-A2399F7CBF99}" dt="2024-08-25T01:55:50.696" v="209"/>
          <ac:spMkLst>
            <pc:docMk/>
            <pc:sldMk cId="216111422" sldId="408"/>
            <ac:spMk id="12" creationId="{C7F2106B-6E76-21C1-96E9-7B1ACDFE6BDA}"/>
          </ac:spMkLst>
        </pc:spChg>
        <pc:spChg chg="del">
          <ac:chgData name="Michael Kuniega" userId="999f7fd1-0dc3-4cba-81fd-6a42a8d75a98" providerId="ADAL" clId="{4A569062-AAA8-4783-83CB-A2399F7CBF99}" dt="2024-08-25T01:54:32.141" v="200" actId="478"/>
          <ac:spMkLst>
            <pc:docMk/>
            <pc:sldMk cId="216111422" sldId="408"/>
            <ac:spMk id="13" creationId="{191FB3DA-129C-0B9A-B011-0FB476AD6688}"/>
          </ac:spMkLst>
        </pc:spChg>
        <pc:spChg chg="add mod">
          <ac:chgData name="Michael Kuniega" userId="999f7fd1-0dc3-4cba-81fd-6a42a8d75a98" providerId="ADAL" clId="{4A569062-AAA8-4783-83CB-A2399F7CBF99}" dt="2024-08-25T01:55:50.696" v="209"/>
          <ac:spMkLst>
            <pc:docMk/>
            <pc:sldMk cId="216111422" sldId="408"/>
            <ac:spMk id="15" creationId="{32C63D8C-FB96-4D07-E7F5-6D19FD5C2692}"/>
          </ac:spMkLst>
        </pc:spChg>
        <pc:spChg chg="del">
          <ac:chgData name="Michael Kuniega" userId="999f7fd1-0dc3-4cba-81fd-6a42a8d75a98" providerId="ADAL" clId="{4A569062-AAA8-4783-83CB-A2399F7CBF99}" dt="2024-08-25T01:54:32.141" v="200" actId="478"/>
          <ac:spMkLst>
            <pc:docMk/>
            <pc:sldMk cId="216111422" sldId="408"/>
            <ac:spMk id="17" creationId="{09C78D4D-348B-04D1-CD10-59475F4E836D}"/>
          </ac:spMkLst>
        </pc:spChg>
        <pc:spChg chg="del">
          <ac:chgData name="Michael Kuniega" userId="999f7fd1-0dc3-4cba-81fd-6a42a8d75a98" providerId="ADAL" clId="{4A569062-AAA8-4783-83CB-A2399F7CBF99}" dt="2024-08-25T01:54:32.141" v="200" actId="478"/>
          <ac:spMkLst>
            <pc:docMk/>
            <pc:sldMk cId="216111422" sldId="408"/>
            <ac:spMk id="18" creationId="{64BC2D51-0EA6-C89B-5178-467E867B2A86}"/>
          </ac:spMkLst>
        </pc:spChg>
        <pc:spChg chg="add mod">
          <ac:chgData name="Michael Kuniega" userId="999f7fd1-0dc3-4cba-81fd-6a42a8d75a98" providerId="ADAL" clId="{4A569062-AAA8-4783-83CB-A2399F7CBF99}" dt="2024-08-25T01:55:50.696" v="209"/>
          <ac:spMkLst>
            <pc:docMk/>
            <pc:sldMk cId="216111422" sldId="408"/>
            <ac:spMk id="22" creationId="{7C0045F0-AD3A-06D0-41F1-63C6956155CA}"/>
          </ac:spMkLst>
        </pc:spChg>
        <pc:cxnChg chg="add mod">
          <ac:chgData name="Michael Kuniega" userId="999f7fd1-0dc3-4cba-81fd-6a42a8d75a98" providerId="ADAL" clId="{4A569062-AAA8-4783-83CB-A2399F7CBF99}" dt="2024-08-25T01:54:39.447" v="201" actId="1076"/>
          <ac:cxnSpMkLst>
            <pc:docMk/>
            <pc:sldMk cId="216111422" sldId="408"/>
            <ac:cxnSpMk id="7" creationId="{F7B05C63-21D6-7961-A7AA-F256108EDEA5}"/>
          </ac:cxnSpMkLst>
        </pc:cxnChg>
        <pc:cxnChg chg="add mod">
          <ac:chgData name="Michael Kuniega" userId="999f7fd1-0dc3-4cba-81fd-6a42a8d75a98" providerId="ADAL" clId="{4A569062-AAA8-4783-83CB-A2399F7CBF99}" dt="2024-08-25T01:54:39.447" v="201" actId="1076"/>
          <ac:cxnSpMkLst>
            <pc:docMk/>
            <pc:sldMk cId="216111422" sldId="408"/>
            <ac:cxnSpMk id="9" creationId="{09B27647-64B8-7885-2E4E-00E67545E310}"/>
          </ac:cxnSpMkLst>
        </pc:cxnChg>
        <pc:cxnChg chg="add mod">
          <ac:chgData name="Michael Kuniega" userId="999f7fd1-0dc3-4cba-81fd-6a42a8d75a98" providerId="ADAL" clId="{4A569062-AAA8-4783-83CB-A2399F7CBF99}" dt="2024-08-25T01:54:39.447" v="201" actId="1076"/>
          <ac:cxnSpMkLst>
            <pc:docMk/>
            <pc:sldMk cId="216111422" sldId="408"/>
            <ac:cxnSpMk id="10" creationId="{A1F7E9F3-CE7C-D722-E25B-E26DC815159F}"/>
          </ac:cxnSpMkLst>
        </pc:cxnChg>
        <pc:cxnChg chg="del">
          <ac:chgData name="Michael Kuniega" userId="999f7fd1-0dc3-4cba-81fd-6a42a8d75a98" providerId="ADAL" clId="{4A569062-AAA8-4783-83CB-A2399F7CBF99}" dt="2024-08-25T01:54:32.141" v="200" actId="478"/>
          <ac:cxnSpMkLst>
            <pc:docMk/>
            <pc:sldMk cId="216111422" sldId="408"/>
            <ac:cxnSpMk id="19" creationId="{90E56AB9-8DB5-86F4-2596-BDE338676D88}"/>
          </ac:cxnSpMkLst>
        </pc:cxnChg>
        <pc:cxnChg chg="del">
          <ac:chgData name="Michael Kuniega" userId="999f7fd1-0dc3-4cba-81fd-6a42a8d75a98" providerId="ADAL" clId="{4A569062-AAA8-4783-83CB-A2399F7CBF99}" dt="2024-08-25T01:54:32.141" v="200" actId="478"/>
          <ac:cxnSpMkLst>
            <pc:docMk/>
            <pc:sldMk cId="216111422" sldId="408"/>
            <ac:cxnSpMk id="20" creationId="{403054EA-0E7B-C6C9-86FB-13C671AF045C}"/>
          </ac:cxnSpMkLst>
        </pc:cxnChg>
        <pc:cxnChg chg="add mod">
          <ac:chgData name="Michael Kuniega" userId="999f7fd1-0dc3-4cba-81fd-6a42a8d75a98" providerId="ADAL" clId="{4A569062-AAA8-4783-83CB-A2399F7CBF99}" dt="2024-08-25T01:55:50.696" v="209"/>
          <ac:cxnSpMkLst>
            <pc:docMk/>
            <pc:sldMk cId="216111422" sldId="408"/>
            <ac:cxnSpMk id="21" creationId="{78DBFAA5-11F9-814E-6BB5-DB1F2368555C}"/>
          </ac:cxnSpMkLst>
        </pc:cxnChg>
        <pc:cxnChg chg="add mod">
          <ac:chgData name="Michael Kuniega" userId="999f7fd1-0dc3-4cba-81fd-6a42a8d75a98" providerId="ADAL" clId="{4A569062-AAA8-4783-83CB-A2399F7CBF99}" dt="2024-08-25T01:55:50.696" v="209"/>
          <ac:cxnSpMkLst>
            <pc:docMk/>
            <pc:sldMk cId="216111422" sldId="408"/>
            <ac:cxnSpMk id="23" creationId="{1167A79F-17C1-D3B1-7741-A2E5DBFB9F7C}"/>
          </ac:cxnSpMkLst>
        </pc:cxnChg>
        <pc:cxnChg chg="add mod">
          <ac:chgData name="Michael Kuniega" userId="999f7fd1-0dc3-4cba-81fd-6a42a8d75a98" providerId="ADAL" clId="{4A569062-AAA8-4783-83CB-A2399F7CBF99}" dt="2024-08-25T01:55:50.696" v="209"/>
          <ac:cxnSpMkLst>
            <pc:docMk/>
            <pc:sldMk cId="216111422" sldId="408"/>
            <ac:cxnSpMk id="24" creationId="{51F43A1F-6C43-2F0A-02A3-E566900F9827}"/>
          </ac:cxnSpMkLst>
        </pc:cxnChg>
      </pc:sldChg>
      <pc:sldChg chg="del">
        <pc:chgData name="Michael Kuniega" userId="999f7fd1-0dc3-4cba-81fd-6a42a8d75a98" providerId="ADAL" clId="{4A569062-AAA8-4783-83CB-A2399F7CBF99}" dt="2024-08-25T03:20:44.990" v="924" actId="47"/>
        <pc:sldMkLst>
          <pc:docMk/>
          <pc:sldMk cId="1575845756" sldId="409"/>
        </pc:sldMkLst>
      </pc:sldChg>
      <pc:sldChg chg="del">
        <pc:chgData name="Michael Kuniega" userId="999f7fd1-0dc3-4cba-81fd-6a42a8d75a98" providerId="ADAL" clId="{4A569062-AAA8-4783-83CB-A2399F7CBF99}" dt="2024-08-25T02:06:17.916" v="306" actId="47"/>
        <pc:sldMkLst>
          <pc:docMk/>
          <pc:sldMk cId="1708678765" sldId="411"/>
        </pc:sldMkLst>
      </pc:sldChg>
      <pc:sldChg chg="del">
        <pc:chgData name="Michael Kuniega" userId="999f7fd1-0dc3-4cba-81fd-6a42a8d75a98" providerId="ADAL" clId="{4A569062-AAA8-4783-83CB-A2399F7CBF99}" dt="2024-08-25T02:06:18.528" v="307" actId="47"/>
        <pc:sldMkLst>
          <pc:docMk/>
          <pc:sldMk cId="1081553058" sldId="412"/>
        </pc:sldMkLst>
      </pc:sldChg>
      <pc:sldChg chg="addSp delSp modSp mod">
        <pc:chgData name="Michael Kuniega" userId="999f7fd1-0dc3-4cba-81fd-6a42a8d75a98" providerId="ADAL" clId="{4A569062-AAA8-4783-83CB-A2399F7CBF99}" dt="2024-08-25T03:32:19.826" v="1029" actId="20577"/>
        <pc:sldMkLst>
          <pc:docMk/>
          <pc:sldMk cId="966880968" sldId="413"/>
        </pc:sldMkLst>
        <pc:spChg chg="mod">
          <ac:chgData name="Michael Kuniega" userId="999f7fd1-0dc3-4cba-81fd-6a42a8d75a98" providerId="ADAL" clId="{4A569062-AAA8-4783-83CB-A2399F7CBF99}" dt="2024-08-25T03:32:19.826" v="1029" actId="20577"/>
          <ac:spMkLst>
            <pc:docMk/>
            <pc:sldMk cId="966880968" sldId="413"/>
            <ac:spMk id="2" creationId="{504BF761-D5BB-41C5-9096-329053460DA8}"/>
          </ac:spMkLst>
        </pc:spChg>
        <pc:spChg chg="del mod">
          <ac:chgData name="Michael Kuniega" userId="999f7fd1-0dc3-4cba-81fd-6a42a8d75a98" providerId="ADAL" clId="{4A569062-AAA8-4783-83CB-A2399F7CBF99}" dt="2024-08-25T03:26:39.589" v="964" actId="478"/>
          <ac:spMkLst>
            <pc:docMk/>
            <pc:sldMk cId="966880968" sldId="413"/>
            <ac:spMk id="3" creationId="{A36ABD13-E71C-173E-962F-26EDA27679A1}"/>
          </ac:spMkLst>
        </pc:spChg>
        <pc:spChg chg="add mod">
          <ac:chgData name="Michael Kuniega" userId="999f7fd1-0dc3-4cba-81fd-6a42a8d75a98" providerId="ADAL" clId="{4A569062-AAA8-4783-83CB-A2399F7CBF99}" dt="2024-08-25T03:21:52.425" v="940" actId="1076"/>
          <ac:spMkLst>
            <pc:docMk/>
            <pc:sldMk cId="966880968" sldId="413"/>
            <ac:spMk id="4" creationId="{ADBE6D55-2D18-22E9-25B9-686D000A4EBC}"/>
          </ac:spMkLst>
        </pc:spChg>
        <pc:spChg chg="add mod">
          <ac:chgData name="Michael Kuniega" userId="999f7fd1-0dc3-4cba-81fd-6a42a8d75a98" providerId="ADAL" clId="{4A569062-AAA8-4783-83CB-A2399F7CBF99}" dt="2024-08-25T03:26:03.810" v="960" actId="20577"/>
          <ac:spMkLst>
            <pc:docMk/>
            <pc:sldMk cId="966880968" sldId="413"/>
            <ac:spMk id="5" creationId="{8E1D9ABB-1DF6-6B2B-2C0C-51102AA52E1C}"/>
          </ac:spMkLst>
        </pc:spChg>
        <pc:spChg chg="add mod">
          <ac:chgData name="Michael Kuniega" userId="999f7fd1-0dc3-4cba-81fd-6a42a8d75a98" providerId="ADAL" clId="{4A569062-AAA8-4783-83CB-A2399F7CBF99}" dt="2024-08-25T03:26:31.884" v="963" actId="1076"/>
          <ac:spMkLst>
            <pc:docMk/>
            <pc:sldMk cId="966880968" sldId="413"/>
            <ac:spMk id="6" creationId="{A5DCD7FD-0D98-4697-534E-12FDBF5AFFBF}"/>
          </ac:spMkLst>
        </pc:spChg>
        <pc:spChg chg="add mod">
          <ac:chgData name="Michael Kuniega" userId="999f7fd1-0dc3-4cba-81fd-6a42a8d75a98" providerId="ADAL" clId="{4A569062-AAA8-4783-83CB-A2399F7CBF99}" dt="2024-08-25T03:21:15.541" v="934"/>
          <ac:spMkLst>
            <pc:docMk/>
            <pc:sldMk cId="966880968" sldId="413"/>
            <ac:spMk id="9" creationId="{2BAE82F6-C368-FAE5-67D1-ADBCADB39B46}"/>
          </ac:spMkLst>
        </pc:spChg>
        <pc:spChg chg="add mod">
          <ac:chgData name="Michael Kuniega" userId="999f7fd1-0dc3-4cba-81fd-6a42a8d75a98" providerId="ADAL" clId="{4A569062-AAA8-4783-83CB-A2399F7CBF99}" dt="2024-08-25T03:21:15.541" v="934"/>
          <ac:spMkLst>
            <pc:docMk/>
            <pc:sldMk cId="966880968" sldId="413"/>
            <ac:spMk id="10" creationId="{53786C56-83DA-054B-28AB-BD8833BB3614}"/>
          </ac:spMkLst>
        </pc:spChg>
        <pc:spChg chg="add mod">
          <ac:chgData name="Michael Kuniega" userId="999f7fd1-0dc3-4cba-81fd-6a42a8d75a98" providerId="ADAL" clId="{4A569062-AAA8-4783-83CB-A2399F7CBF99}" dt="2024-08-25T03:21:15.541" v="934"/>
          <ac:spMkLst>
            <pc:docMk/>
            <pc:sldMk cId="966880968" sldId="413"/>
            <ac:spMk id="11" creationId="{897BD1D5-D1DD-CA7E-FCEB-2EBD632BFC84}"/>
          </ac:spMkLst>
        </pc:spChg>
        <pc:spChg chg="del">
          <ac:chgData name="Michael Kuniega" userId="999f7fd1-0dc3-4cba-81fd-6a42a8d75a98" providerId="ADAL" clId="{4A569062-AAA8-4783-83CB-A2399F7CBF99}" dt="2024-08-25T03:19:31.925" v="912" actId="478"/>
          <ac:spMkLst>
            <pc:docMk/>
            <pc:sldMk cId="966880968" sldId="413"/>
            <ac:spMk id="13" creationId="{191FB3DA-129C-0B9A-B011-0FB476AD6688}"/>
          </ac:spMkLst>
        </pc:spChg>
        <pc:spChg chg="del mod">
          <ac:chgData name="Michael Kuniega" userId="999f7fd1-0dc3-4cba-81fd-6a42a8d75a98" providerId="ADAL" clId="{4A569062-AAA8-4783-83CB-A2399F7CBF99}" dt="2024-08-25T03:26:39.589" v="964" actId="478"/>
          <ac:spMkLst>
            <pc:docMk/>
            <pc:sldMk cId="966880968" sldId="413"/>
            <ac:spMk id="17" creationId="{09C78D4D-348B-04D1-CD10-59475F4E836D}"/>
          </ac:spMkLst>
        </pc:spChg>
        <pc:spChg chg="del mod">
          <ac:chgData name="Michael Kuniega" userId="999f7fd1-0dc3-4cba-81fd-6a42a8d75a98" providerId="ADAL" clId="{4A569062-AAA8-4783-83CB-A2399F7CBF99}" dt="2024-08-25T03:26:39.589" v="964" actId="478"/>
          <ac:spMkLst>
            <pc:docMk/>
            <pc:sldMk cId="966880968" sldId="413"/>
            <ac:spMk id="18" creationId="{64BC2D51-0EA6-C89B-5178-467E867B2A86}"/>
          </ac:spMkLst>
        </pc:spChg>
        <pc:cxnChg chg="add mod">
          <ac:chgData name="Michael Kuniega" userId="999f7fd1-0dc3-4cba-81fd-6a42a8d75a98" providerId="ADAL" clId="{4A569062-AAA8-4783-83CB-A2399F7CBF99}" dt="2024-08-25T03:21:52.425" v="940" actId="1076"/>
          <ac:cxnSpMkLst>
            <pc:docMk/>
            <pc:sldMk cId="966880968" sldId="413"/>
            <ac:cxnSpMk id="7" creationId="{8CFBEA40-4DDA-40A6-BA16-FA45752B3040}"/>
          </ac:cxnSpMkLst>
        </pc:cxnChg>
        <pc:cxnChg chg="add mod">
          <ac:chgData name="Michael Kuniega" userId="999f7fd1-0dc3-4cba-81fd-6a42a8d75a98" providerId="ADAL" clId="{4A569062-AAA8-4783-83CB-A2399F7CBF99}" dt="2024-08-25T03:21:52.425" v="940" actId="1076"/>
          <ac:cxnSpMkLst>
            <pc:docMk/>
            <pc:sldMk cId="966880968" sldId="413"/>
            <ac:cxnSpMk id="8" creationId="{AAD41843-D036-5F6B-CA70-8198D32FAD0D}"/>
          </ac:cxnSpMkLst>
        </pc:cxnChg>
        <pc:cxnChg chg="add mod">
          <ac:chgData name="Michael Kuniega" userId="999f7fd1-0dc3-4cba-81fd-6a42a8d75a98" providerId="ADAL" clId="{4A569062-AAA8-4783-83CB-A2399F7CBF99}" dt="2024-08-25T03:21:15.541" v="934"/>
          <ac:cxnSpMkLst>
            <pc:docMk/>
            <pc:sldMk cId="966880968" sldId="413"/>
            <ac:cxnSpMk id="12" creationId="{B3F465EB-FCF4-2669-00E9-44A3A50A88EE}"/>
          </ac:cxnSpMkLst>
        </pc:cxnChg>
        <pc:cxnChg chg="add mod">
          <ac:chgData name="Michael Kuniega" userId="999f7fd1-0dc3-4cba-81fd-6a42a8d75a98" providerId="ADAL" clId="{4A569062-AAA8-4783-83CB-A2399F7CBF99}" dt="2024-08-25T03:21:15.541" v="934"/>
          <ac:cxnSpMkLst>
            <pc:docMk/>
            <pc:sldMk cId="966880968" sldId="413"/>
            <ac:cxnSpMk id="15" creationId="{8D13E558-1276-92FF-38E4-3E01A3C0734B}"/>
          </ac:cxnSpMkLst>
        </pc:cxnChg>
        <pc:cxnChg chg="add mod">
          <ac:chgData name="Michael Kuniega" userId="999f7fd1-0dc3-4cba-81fd-6a42a8d75a98" providerId="ADAL" clId="{4A569062-AAA8-4783-83CB-A2399F7CBF99}" dt="2024-08-25T03:25:47.322" v="958" actId="208"/>
          <ac:cxnSpMkLst>
            <pc:docMk/>
            <pc:sldMk cId="966880968" sldId="413"/>
            <ac:cxnSpMk id="16" creationId="{2ED7EC43-883A-D74D-634D-1EF2BC0E8619}"/>
          </ac:cxnSpMkLst>
        </pc:cxnChg>
        <pc:cxnChg chg="del">
          <ac:chgData name="Michael Kuniega" userId="999f7fd1-0dc3-4cba-81fd-6a42a8d75a98" providerId="ADAL" clId="{4A569062-AAA8-4783-83CB-A2399F7CBF99}" dt="2024-08-25T03:19:31.925" v="912" actId="478"/>
          <ac:cxnSpMkLst>
            <pc:docMk/>
            <pc:sldMk cId="966880968" sldId="413"/>
            <ac:cxnSpMk id="19" creationId="{90E56AB9-8DB5-86F4-2596-BDE338676D88}"/>
          </ac:cxnSpMkLst>
        </pc:cxnChg>
        <pc:cxnChg chg="del">
          <ac:chgData name="Michael Kuniega" userId="999f7fd1-0dc3-4cba-81fd-6a42a8d75a98" providerId="ADAL" clId="{4A569062-AAA8-4783-83CB-A2399F7CBF99}" dt="2024-08-25T03:19:31.925" v="912" actId="478"/>
          <ac:cxnSpMkLst>
            <pc:docMk/>
            <pc:sldMk cId="966880968" sldId="413"/>
            <ac:cxnSpMk id="20" creationId="{403054EA-0E7B-C6C9-86FB-13C671AF045C}"/>
          </ac:cxnSpMkLst>
        </pc:cxnChg>
        <pc:cxnChg chg="add del mod">
          <ac:chgData name="Michael Kuniega" userId="999f7fd1-0dc3-4cba-81fd-6a42a8d75a98" providerId="ADAL" clId="{4A569062-AAA8-4783-83CB-A2399F7CBF99}" dt="2024-08-25T03:23:29.629" v="946" actId="478"/>
          <ac:cxnSpMkLst>
            <pc:docMk/>
            <pc:sldMk cId="966880968" sldId="413"/>
            <ac:cxnSpMk id="21" creationId="{EDC16596-BFD7-1A96-D630-4BEC18FFF38D}"/>
          </ac:cxnSpMkLst>
        </pc:cxnChg>
        <pc:cxnChg chg="add mod">
          <ac:chgData name="Michael Kuniega" userId="999f7fd1-0dc3-4cba-81fd-6a42a8d75a98" providerId="ADAL" clId="{4A569062-AAA8-4783-83CB-A2399F7CBF99}" dt="2024-08-25T03:25:47.322" v="958" actId="208"/>
          <ac:cxnSpMkLst>
            <pc:docMk/>
            <pc:sldMk cId="966880968" sldId="413"/>
            <ac:cxnSpMk id="22" creationId="{010D4CC1-75F2-4195-BD04-B193E7D4E85F}"/>
          </ac:cxnSpMkLst>
        </pc:cxnChg>
        <pc:cxnChg chg="add mod">
          <ac:chgData name="Michael Kuniega" userId="999f7fd1-0dc3-4cba-81fd-6a42a8d75a98" providerId="ADAL" clId="{4A569062-AAA8-4783-83CB-A2399F7CBF99}" dt="2024-08-25T03:25:47.322" v="958" actId="208"/>
          <ac:cxnSpMkLst>
            <pc:docMk/>
            <pc:sldMk cId="966880968" sldId="413"/>
            <ac:cxnSpMk id="25" creationId="{96F80927-C1CE-F9B4-6117-19892468B53E}"/>
          </ac:cxnSpMkLst>
        </pc:cxnChg>
      </pc:sldChg>
      <pc:sldChg chg="del">
        <pc:chgData name="Michael Kuniega" userId="999f7fd1-0dc3-4cba-81fd-6a42a8d75a98" providerId="ADAL" clId="{4A569062-AAA8-4783-83CB-A2399F7CBF99}" dt="2024-08-25T03:20:38.012" v="920" actId="47"/>
        <pc:sldMkLst>
          <pc:docMk/>
          <pc:sldMk cId="2912621224" sldId="414"/>
        </pc:sldMkLst>
      </pc:sldChg>
      <pc:sldChg chg="del">
        <pc:chgData name="Michael Kuniega" userId="999f7fd1-0dc3-4cba-81fd-6a42a8d75a98" providerId="ADAL" clId="{4A569062-AAA8-4783-83CB-A2399F7CBF99}" dt="2024-08-25T03:20:39.561" v="921" actId="47"/>
        <pc:sldMkLst>
          <pc:docMk/>
          <pc:sldMk cId="3076100078" sldId="415"/>
        </pc:sldMkLst>
      </pc:sldChg>
      <pc:sldChg chg="del">
        <pc:chgData name="Michael Kuniega" userId="999f7fd1-0dc3-4cba-81fd-6a42a8d75a98" providerId="ADAL" clId="{4A569062-AAA8-4783-83CB-A2399F7CBF99}" dt="2024-08-25T03:20:44.219" v="923" actId="47"/>
        <pc:sldMkLst>
          <pc:docMk/>
          <pc:sldMk cId="1368027443" sldId="416"/>
        </pc:sldMkLst>
      </pc:sldChg>
      <pc:sldChg chg="del">
        <pc:chgData name="Michael Kuniega" userId="999f7fd1-0dc3-4cba-81fd-6a42a8d75a98" providerId="ADAL" clId="{4A569062-AAA8-4783-83CB-A2399F7CBF99}" dt="2024-08-25T03:20:40.666" v="922" actId="47"/>
        <pc:sldMkLst>
          <pc:docMk/>
          <pc:sldMk cId="904132198" sldId="417"/>
        </pc:sldMkLst>
      </pc:sldChg>
      <pc:sldChg chg="addSp delSp modSp add mod">
        <pc:chgData name="Michael Kuniega" userId="999f7fd1-0dc3-4cba-81fd-6a42a8d75a98" providerId="ADAL" clId="{4A569062-AAA8-4783-83CB-A2399F7CBF99}" dt="2024-08-25T02:02:04.325" v="262" actId="20577"/>
        <pc:sldMkLst>
          <pc:docMk/>
          <pc:sldMk cId="3389025050" sldId="418"/>
        </pc:sldMkLst>
        <pc:spChg chg="mod">
          <ac:chgData name="Michael Kuniega" userId="999f7fd1-0dc3-4cba-81fd-6a42a8d75a98" providerId="ADAL" clId="{4A569062-AAA8-4783-83CB-A2399F7CBF99}" dt="2024-08-25T02:02:04.325" v="262" actId="20577"/>
          <ac:spMkLst>
            <pc:docMk/>
            <pc:sldMk cId="3389025050" sldId="418"/>
            <ac:spMk id="2" creationId="{504BF761-D5BB-41C5-9096-329053460DA8}"/>
          </ac:spMkLst>
        </pc:spChg>
        <pc:spChg chg="add del">
          <ac:chgData name="Michael Kuniega" userId="999f7fd1-0dc3-4cba-81fd-6a42a8d75a98" providerId="ADAL" clId="{4A569062-AAA8-4783-83CB-A2399F7CBF99}" dt="2024-08-25T01:56:49.422" v="215" actId="478"/>
          <ac:spMkLst>
            <pc:docMk/>
            <pc:sldMk cId="3389025050" sldId="418"/>
            <ac:spMk id="3" creationId="{4C8E0115-4A69-0738-582F-71C8925CA6B9}"/>
          </ac:spMkLst>
        </pc:spChg>
        <pc:spChg chg="del mod">
          <ac:chgData name="Michael Kuniega" userId="999f7fd1-0dc3-4cba-81fd-6a42a8d75a98" providerId="ADAL" clId="{4A569062-AAA8-4783-83CB-A2399F7CBF99}" dt="2024-08-25T02:00:45.214" v="242" actId="478"/>
          <ac:spMkLst>
            <pc:docMk/>
            <pc:sldMk cId="3389025050" sldId="418"/>
            <ac:spMk id="4" creationId="{E77E1144-06FE-CC09-6587-4A037F1DDDD4}"/>
          </ac:spMkLst>
        </pc:spChg>
        <pc:spChg chg="mod">
          <ac:chgData name="Michael Kuniega" userId="999f7fd1-0dc3-4cba-81fd-6a42a8d75a98" providerId="ADAL" clId="{4A569062-AAA8-4783-83CB-A2399F7CBF99}" dt="2024-08-25T02:01:37.849" v="260" actId="1076"/>
          <ac:spMkLst>
            <pc:docMk/>
            <pc:sldMk cId="3389025050" sldId="418"/>
            <ac:spMk id="5" creationId="{0BCCBFB2-9921-83CD-CCDF-667D214EDA48}"/>
          </ac:spMkLst>
        </pc:spChg>
        <pc:spChg chg="mod">
          <ac:chgData name="Michael Kuniega" userId="999f7fd1-0dc3-4cba-81fd-6a42a8d75a98" providerId="ADAL" clId="{4A569062-AAA8-4783-83CB-A2399F7CBF99}" dt="2024-08-25T02:01:31.394" v="259" actId="1076"/>
          <ac:spMkLst>
            <pc:docMk/>
            <pc:sldMk cId="3389025050" sldId="418"/>
            <ac:spMk id="6" creationId="{986B65D5-BC03-43B7-18C8-91F7C4087C61}"/>
          </ac:spMkLst>
        </pc:spChg>
        <pc:spChg chg="del">
          <ac:chgData name="Michael Kuniega" userId="999f7fd1-0dc3-4cba-81fd-6a42a8d75a98" providerId="ADAL" clId="{4A569062-AAA8-4783-83CB-A2399F7CBF99}" dt="2024-08-25T01:58:40.726" v="222" actId="478"/>
          <ac:spMkLst>
            <pc:docMk/>
            <pc:sldMk cId="3389025050" sldId="418"/>
            <ac:spMk id="8" creationId="{B41F5F86-E1F9-79CB-563F-B6A3465C1B8C}"/>
          </ac:spMkLst>
        </pc:spChg>
        <pc:spChg chg="add mod">
          <ac:chgData name="Michael Kuniega" userId="999f7fd1-0dc3-4cba-81fd-6a42a8d75a98" providerId="ADAL" clId="{4A569062-AAA8-4783-83CB-A2399F7CBF99}" dt="2024-08-25T02:01:17.565" v="256" actId="1076"/>
          <ac:spMkLst>
            <pc:docMk/>
            <pc:sldMk cId="3389025050" sldId="418"/>
            <ac:spMk id="11" creationId="{E2D05B0B-6F4B-AB6B-45DF-E662AE7F7BE2}"/>
          </ac:spMkLst>
        </pc:spChg>
        <pc:spChg chg="add mod ord">
          <ac:chgData name="Michael Kuniega" userId="999f7fd1-0dc3-4cba-81fd-6a42a8d75a98" providerId="ADAL" clId="{4A569062-AAA8-4783-83CB-A2399F7CBF99}" dt="2024-08-25T02:01:13.765" v="255" actId="1076"/>
          <ac:spMkLst>
            <pc:docMk/>
            <pc:sldMk cId="3389025050" sldId="418"/>
            <ac:spMk id="12" creationId="{61810EF2-AA26-EC6B-A221-750EFB93E0E3}"/>
          </ac:spMkLst>
        </pc:spChg>
        <pc:cxnChg chg="del">
          <ac:chgData name="Michael Kuniega" userId="999f7fd1-0dc3-4cba-81fd-6a42a8d75a98" providerId="ADAL" clId="{4A569062-AAA8-4783-83CB-A2399F7CBF99}" dt="2024-08-25T01:58:48.314" v="223" actId="478"/>
          <ac:cxnSpMkLst>
            <pc:docMk/>
            <pc:sldMk cId="3389025050" sldId="418"/>
            <ac:cxnSpMk id="7" creationId="{F7B05C63-21D6-7961-A7AA-F256108EDEA5}"/>
          </ac:cxnSpMkLst>
        </pc:cxnChg>
        <pc:cxnChg chg="del">
          <ac:chgData name="Michael Kuniega" userId="999f7fd1-0dc3-4cba-81fd-6a42a8d75a98" providerId="ADAL" clId="{4A569062-AAA8-4783-83CB-A2399F7CBF99}" dt="2024-08-25T01:58:48.314" v="223" actId="478"/>
          <ac:cxnSpMkLst>
            <pc:docMk/>
            <pc:sldMk cId="3389025050" sldId="418"/>
            <ac:cxnSpMk id="9" creationId="{09B27647-64B8-7885-2E4E-00E67545E310}"/>
          </ac:cxnSpMkLst>
        </pc:cxnChg>
        <pc:cxnChg chg="del">
          <ac:chgData name="Michael Kuniega" userId="999f7fd1-0dc3-4cba-81fd-6a42a8d75a98" providerId="ADAL" clId="{4A569062-AAA8-4783-83CB-A2399F7CBF99}" dt="2024-08-25T01:58:48.314" v="223" actId="478"/>
          <ac:cxnSpMkLst>
            <pc:docMk/>
            <pc:sldMk cId="3389025050" sldId="418"/>
            <ac:cxnSpMk id="10" creationId="{A1F7E9F3-CE7C-D722-E25B-E26DC815159F}"/>
          </ac:cxnSpMkLst>
        </pc:cxnChg>
      </pc:sldChg>
      <pc:sldChg chg="addSp modSp add mod">
        <pc:chgData name="Michael Kuniega" userId="999f7fd1-0dc3-4cba-81fd-6a42a8d75a98" providerId="ADAL" clId="{4A569062-AAA8-4783-83CB-A2399F7CBF99}" dt="2024-08-25T02:02:56.335" v="281" actId="20577"/>
        <pc:sldMkLst>
          <pc:docMk/>
          <pc:sldMk cId="1306986402" sldId="419"/>
        </pc:sldMkLst>
        <pc:spChg chg="mod">
          <ac:chgData name="Michael Kuniega" userId="999f7fd1-0dc3-4cba-81fd-6a42a8d75a98" providerId="ADAL" clId="{4A569062-AAA8-4783-83CB-A2399F7CBF99}" dt="2024-08-25T02:02:11.627" v="265" actId="20577"/>
          <ac:spMkLst>
            <pc:docMk/>
            <pc:sldMk cId="1306986402" sldId="419"/>
            <ac:spMk id="2" creationId="{504BF761-D5BB-41C5-9096-329053460DA8}"/>
          </ac:spMkLst>
        </pc:spChg>
        <pc:spChg chg="add mod">
          <ac:chgData name="Michael Kuniega" userId="999f7fd1-0dc3-4cba-81fd-6a42a8d75a98" providerId="ADAL" clId="{4A569062-AAA8-4783-83CB-A2399F7CBF99}" dt="2024-08-25T02:02:56.335" v="281" actId="20577"/>
          <ac:spMkLst>
            <pc:docMk/>
            <pc:sldMk cId="1306986402" sldId="419"/>
            <ac:spMk id="3" creationId="{B74BD844-8FB2-6BBC-7E53-DF7BEDC0C859}"/>
          </ac:spMkLst>
        </pc:spChg>
        <pc:spChg chg="mod">
          <ac:chgData name="Michael Kuniega" userId="999f7fd1-0dc3-4cba-81fd-6a42a8d75a98" providerId="ADAL" clId="{4A569062-AAA8-4783-83CB-A2399F7CBF99}" dt="2024-08-25T02:02:37.192" v="273" actId="1076"/>
          <ac:spMkLst>
            <pc:docMk/>
            <pc:sldMk cId="1306986402" sldId="419"/>
            <ac:spMk id="5" creationId="{0BCCBFB2-9921-83CD-CCDF-667D214EDA48}"/>
          </ac:spMkLst>
        </pc:spChg>
        <pc:spChg chg="mod">
          <ac:chgData name="Michael Kuniega" userId="999f7fd1-0dc3-4cba-81fd-6a42a8d75a98" providerId="ADAL" clId="{4A569062-AAA8-4783-83CB-A2399F7CBF99}" dt="2024-08-25T02:02:41.324" v="276" actId="20577"/>
          <ac:spMkLst>
            <pc:docMk/>
            <pc:sldMk cId="1306986402" sldId="419"/>
            <ac:spMk id="6" creationId="{986B65D5-BC03-43B7-18C8-91F7C4087C61}"/>
          </ac:spMkLst>
        </pc:spChg>
        <pc:spChg chg="mod">
          <ac:chgData name="Michael Kuniega" userId="999f7fd1-0dc3-4cba-81fd-6a42a8d75a98" providerId="ADAL" clId="{4A569062-AAA8-4783-83CB-A2399F7CBF99}" dt="2024-08-25T02:02:27.519" v="268" actId="20577"/>
          <ac:spMkLst>
            <pc:docMk/>
            <pc:sldMk cId="1306986402" sldId="419"/>
            <ac:spMk id="8" creationId="{B41F5F86-E1F9-79CB-563F-B6A3465C1B8C}"/>
          </ac:spMkLst>
        </pc:spChg>
      </pc:sldChg>
      <pc:sldChg chg="modSp add mod">
        <pc:chgData name="Michael Kuniega" userId="999f7fd1-0dc3-4cba-81fd-6a42a8d75a98" providerId="ADAL" clId="{4A569062-AAA8-4783-83CB-A2399F7CBF99}" dt="2024-08-25T02:05:18.959" v="304" actId="14100"/>
        <pc:sldMkLst>
          <pc:docMk/>
          <pc:sldMk cId="3151547708" sldId="420"/>
        </pc:sldMkLst>
        <pc:spChg chg="mod">
          <ac:chgData name="Michael Kuniega" userId="999f7fd1-0dc3-4cba-81fd-6a42a8d75a98" providerId="ADAL" clId="{4A569062-AAA8-4783-83CB-A2399F7CBF99}" dt="2024-08-25T02:03:19.773" v="285" actId="20577"/>
          <ac:spMkLst>
            <pc:docMk/>
            <pc:sldMk cId="3151547708" sldId="420"/>
            <ac:spMk id="2" creationId="{504BF761-D5BB-41C5-9096-329053460DA8}"/>
          </ac:spMkLst>
        </pc:spChg>
        <pc:spChg chg="mod">
          <ac:chgData name="Michael Kuniega" userId="999f7fd1-0dc3-4cba-81fd-6a42a8d75a98" providerId="ADAL" clId="{4A569062-AAA8-4783-83CB-A2399F7CBF99}" dt="2024-08-25T02:03:57.821" v="291" actId="1076"/>
          <ac:spMkLst>
            <pc:docMk/>
            <pc:sldMk cId="3151547708" sldId="420"/>
            <ac:spMk id="5" creationId="{0BCCBFB2-9921-83CD-CCDF-667D214EDA48}"/>
          </ac:spMkLst>
        </pc:spChg>
        <pc:spChg chg="mod">
          <ac:chgData name="Michael Kuniega" userId="999f7fd1-0dc3-4cba-81fd-6a42a8d75a98" providerId="ADAL" clId="{4A569062-AAA8-4783-83CB-A2399F7CBF99}" dt="2024-08-25T02:03:42.395" v="290" actId="1076"/>
          <ac:spMkLst>
            <pc:docMk/>
            <pc:sldMk cId="3151547708" sldId="420"/>
            <ac:spMk id="6" creationId="{986B65D5-BC03-43B7-18C8-91F7C4087C61}"/>
          </ac:spMkLst>
        </pc:spChg>
        <pc:spChg chg="mod">
          <ac:chgData name="Michael Kuniega" userId="999f7fd1-0dc3-4cba-81fd-6a42a8d75a98" providerId="ADAL" clId="{4A569062-AAA8-4783-83CB-A2399F7CBF99}" dt="2024-08-25T02:05:13.736" v="303" actId="1076"/>
          <ac:spMkLst>
            <pc:docMk/>
            <pc:sldMk cId="3151547708" sldId="420"/>
            <ac:spMk id="11" creationId="{E2D05B0B-6F4B-AB6B-45DF-E662AE7F7BE2}"/>
          </ac:spMkLst>
        </pc:spChg>
        <pc:spChg chg="mod">
          <ac:chgData name="Michael Kuniega" userId="999f7fd1-0dc3-4cba-81fd-6a42a8d75a98" providerId="ADAL" clId="{4A569062-AAA8-4783-83CB-A2399F7CBF99}" dt="2024-08-25T02:05:18.959" v="304" actId="14100"/>
          <ac:spMkLst>
            <pc:docMk/>
            <pc:sldMk cId="3151547708" sldId="420"/>
            <ac:spMk id="12" creationId="{61810EF2-AA26-EC6B-A221-750EFB93E0E3}"/>
          </ac:spMkLst>
        </pc:spChg>
      </pc:sldChg>
      <pc:sldChg chg="modSp add mod">
        <pc:chgData name="Michael Kuniega" userId="999f7fd1-0dc3-4cba-81fd-6a42a8d75a98" providerId="ADAL" clId="{4A569062-AAA8-4783-83CB-A2399F7CBF99}" dt="2024-08-25T03:29:51.285" v="980" actId="20577"/>
        <pc:sldMkLst>
          <pc:docMk/>
          <pc:sldMk cId="1335710752" sldId="421"/>
        </pc:sldMkLst>
        <pc:spChg chg="mod">
          <ac:chgData name="Michael Kuniega" userId="999f7fd1-0dc3-4cba-81fd-6a42a8d75a98" providerId="ADAL" clId="{4A569062-AAA8-4783-83CB-A2399F7CBF99}" dt="2024-08-25T03:29:51.285" v="980" actId="20577"/>
          <ac:spMkLst>
            <pc:docMk/>
            <pc:sldMk cId="1335710752" sldId="421"/>
            <ac:spMk id="2" creationId="{504BF761-D5BB-41C5-9096-329053460DA8}"/>
          </ac:spMkLst>
        </pc:spChg>
        <pc:spChg chg="mod">
          <ac:chgData name="Michael Kuniega" userId="999f7fd1-0dc3-4cba-81fd-6a42a8d75a98" providerId="ADAL" clId="{4A569062-AAA8-4783-83CB-A2399F7CBF99}" dt="2024-08-25T02:05:00.590" v="302" actId="1076"/>
          <ac:spMkLst>
            <pc:docMk/>
            <pc:sldMk cId="1335710752" sldId="421"/>
            <ac:spMk id="5" creationId="{0BCCBFB2-9921-83CD-CCDF-667D214EDA48}"/>
          </ac:spMkLst>
        </pc:spChg>
        <pc:spChg chg="mod">
          <ac:chgData name="Michael Kuniega" userId="999f7fd1-0dc3-4cba-81fd-6a42a8d75a98" providerId="ADAL" clId="{4A569062-AAA8-4783-83CB-A2399F7CBF99}" dt="2024-08-25T02:04:52.866" v="300" actId="1076"/>
          <ac:spMkLst>
            <pc:docMk/>
            <pc:sldMk cId="1335710752" sldId="421"/>
            <ac:spMk id="6" creationId="{986B65D5-BC03-43B7-18C8-91F7C4087C61}"/>
          </ac:spMkLst>
        </pc:spChg>
        <pc:spChg chg="mod">
          <ac:chgData name="Michael Kuniega" userId="999f7fd1-0dc3-4cba-81fd-6a42a8d75a98" providerId="ADAL" clId="{4A569062-AAA8-4783-83CB-A2399F7CBF99}" dt="2024-08-25T02:04:34.238" v="297" actId="1076"/>
          <ac:spMkLst>
            <pc:docMk/>
            <pc:sldMk cId="1335710752" sldId="421"/>
            <ac:spMk id="11" creationId="{E2D05B0B-6F4B-AB6B-45DF-E662AE7F7BE2}"/>
          </ac:spMkLst>
        </pc:spChg>
        <pc:spChg chg="mod">
          <ac:chgData name="Michael Kuniega" userId="999f7fd1-0dc3-4cba-81fd-6a42a8d75a98" providerId="ADAL" clId="{4A569062-AAA8-4783-83CB-A2399F7CBF99}" dt="2024-08-25T02:04:49.379" v="299" actId="14100"/>
          <ac:spMkLst>
            <pc:docMk/>
            <pc:sldMk cId="1335710752" sldId="421"/>
            <ac:spMk id="12" creationId="{61810EF2-AA26-EC6B-A221-750EFB93E0E3}"/>
          </ac:spMkLst>
        </pc:spChg>
      </pc:sldChg>
      <pc:sldChg chg="addSp delSp modSp add mod">
        <pc:chgData name="Michael Kuniega" userId="999f7fd1-0dc3-4cba-81fd-6a42a8d75a98" providerId="ADAL" clId="{4A569062-AAA8-4783-83CB-A2399F7CBF99}" dt="2024-08-25T03:18:32.069" v="911" actId="1076"/>
        <pc:sldMkLst>
          <pc:docMk/>
          <pc:sldMk cId="1557456586" sldId="422"/>
        </pc:sldMkLst>
        <pc:spChg chg="mod">
          <ac:chgData name="Michael Kuniega" userId="999f7fd1-0dc3-4cba-81fd-6a42a8d75a98" providerId="ADAL" clId="{4A569062-AAA8-4783-83CB-A2399F7CBF99}" dt="2024-08-25T02:59:25.891" v="475" actId="404"/>
          <ac:spMkLst>
            <pc:docMk/>
            <pc:sldMk cId="1557456586" sldId="422"/>
            <ac:spMk id="2" creationId="{3B74854F-4527-4B24-A90D-099EE3BFD31B}"/>
          </ac:spMkLst>
        </pc:spChg>
        <pc:spChg chg="add mod ord">
          <ac:chgData name="Michael Kuniega" userId="999f7fd1-0dc3-4cba-81fd-6a42a8d75a98" providerId="ADAL" clId="{4A569062-AAA8-4783-83CB-A2399F7CBF99}" dt="2024-08-25T03:18:02.530" v="908" actId="1076"/>
          <ac:spMkLst>
            <pc:docMk/>
            <pc:sldMk cId="1557456586" sldId="422"/>
            <ac:spMk id="3" creationId="{FE56A9F5-3B8A-D652-8F82-32060A028C75}"/>
          </ac:spMkLst>
        </pc:spChg>
        <pc:spChg chg="del">
          <ac:chgData name="Michael Kuniega" userId="999f7fd1-0dc3-4cba-81fd-6a42a8d75a98" providerId="ADAL" clId="{4A569062-AAA8-4783-83CB-A2399F7CBF99}" dt="2024-08-25T02:44:18.535" v="384" actId="478"/>
          <ac:spMkLst>
            <pc:docMk/>
            <pc:sldMk cId="1557456586" sldId="422"/>
            <ac:spMk id="5" creationId="{ECB12B8D-2575-E9C8-5FDC-A0225B294AA9}"/>
          </ac:spMkLst>
        </pc:spChg>
        <pc:spChg chg="mod">
          <ac:chgData name="Michael Kuniega" userId="999f7fd1-0dc3-4cba-81fd-6a42a8d75a98" providerId="ADAL" clId="{4A569062-AAA8-4783-83CB-A2399F7CBF99}" dt="2024-08-25T03:18:02.530" v="908" actId="1076"/>
          <ac:spMkLst>
            <pc:docMk/>
            <pc:sldMk cId="1557456586" sldId="422"/>
            <ac:spMk id="6" creationId="{0CC0F7B5-8F25-5C11-B561-AA162AA73272}"/>
          </ac:spMkLst>
        </pc:spChg>
        <pc:spChg chg="mod">
          <ac:chgData name="Michael Kuniega" userId="999f7fd1-0dc3-4cba-81fd-6a42a8d75a98" providerId="ADAL" clId="{4A569062-AAA8-4783-83CB-A2399F7CBF99}" dt="2024-08-25T03:18:02.530" v="908" actId="1076"/>
          <ac:spMkLst>
            <pc:docMk/>
            <pc:sldMk cId="1557456586" sldId="422"/>
            <ac:spMk id="7" creationId="{A4B93430-7B74-D89D-7011-0CC4FE0865BD}"/>
          </ac:spMkLst>
        </pc:spChg>
        <pc:spChg chg="del">
          <ac:chgData name="Michael Kuniega" userId="999f7fd1-0dc3-4cba-81fd-6a42a8d75a98" providerId="ADAL" clId="{4A569062-AAA8-4783-83CB-A2399F7CBF99}" dt="2024-08-25T02:44:24.753" v="386" actId="478"/>
          <ac:spMkLst>
            <pc:docMk/>
            <pc:sldMk cId="1557456586" sldId="422"/>
            <ac:spMk id="10" creationId="{BD67B3C1-8349-5077-2A6D-CD2A3E14C334}"/>
          </ac:spMkLst>
        </pc:spChg>
        <pc:spChg chg="mod">
          <ac:chgData name="Michael Kuniega" userId="999f7fd1-0dc3-4cba-81fd-6a42a8d75a98" providerId="ADAL" clId="{4A569062-AAA8-4783-83CB-A2399F7CBF99}" dt="2024-08-25T03:18:32.069" v="911" actId="1076"/>
          <ac:spMkLst>
            <pc:docMk/>
            <pc:sldMk cId="1557456586" sldId="422"/>
            <ac:spMk id="11" creationId="{D15864BD-BC42-8BA6-168E-BBF29EC9AA0D}"/>
          </ac:spMkLst>
        </pc:spChg>
        <pc:spChg chg="add mod">
          <ac:chgData name="Michael Kuniega" userId="999f7fd1-0dc3-4cba-81fd-6a42a8d75a98" providerId="ADAL" clId="{4A569062-AAA8-4783-83CB-A2399F7CBF99}" dt="2024-08-25T03:18:13.769" v="909" actId="1076"/>
          <ac:spMkLst>
            <pc:docMk/>
            <pc:sldMk cId="1557456586" sldId="422"/>
            <ac:spMk id="48" creationId="{5E90D05E-4E6E-0998-24F4-168B96F086A4}"/>
          </ac:spMkLst>
        </pc:spChg>
        <pc:spChg chg="add mod">
          <ac:chgData name="Michael Kuniega" userId="999f7fd1-0dc3-4cba-81fd-6a42a8d75a98" providerId="ADAL" clId="{4A569062-AAA8-4783-83CB-A2399F7CBF99}" dt="2024-08-25T03:18:13.769" v="909" actId="1076"/>
          <ac:spMkLst>
            <pc:docMk/>
            <pc:sldMk cId="1557456586" sldId="422"/>
            <ac:spMk id="49" creationId="{5B7205A8-DC49-5FAD-BF49-E792E3B7AEEF}"/>
          </ac:spMkLst>
        </pc:spChg>
        <pc:spChg chg="add mod">
          <ac:chgData name="Michael Kuniega" userId="999f7fd1-0dc3-4cba-81fd-6a42a8d75a98" providerId="ADAL" clId="{4A569062-AAA8-4783-83CB-A2399F7CBF99}" dt="2024-08-25T03:18:13.769" v="909" actId="1076"/>
          <ac:spMkLst>
            <pc:docMk/>
            <pc:sldMk cId="1557456586" sldId="422"/>
            <ac:spMk id="62" creationId="{E49B95B3-7200-6237-B8A6-CC6133306A10}"/>
          </ac:spMkLst>
        </pc:spChg>
        <pc:spChg chg="add mod">
          <ac:chgData name="Michael Kuniega" userId="999f7fd1-0dc3-4cba-81fd-6a42a8d75a98" providerId="ADAL" clId="{4A569062-AAA8-4783-83CB-A2399F7CBF99}" dt="2024-08-25T03:18:13.769" v="909" actId="1076"/>
          <ac:spMkLst>
            <pc:docMk/>
            <pc:sldMk cId="1557456586" sldId="422"/>
            <ac:spMk id="63" creationId="{98F30D53-C2F6-7CE2-6B41-62BA228F11B1}"/>
          </ac:spMkLst>
        </pc:spChg>
        <pc:cxnChg chg="mod">
          <ac:chgData name="Michael Kuniega" userId="999f7fd1-0dc3-4cba-81fd-6a42a8d75a98" providerId="ADAL" clId="{4A569062-AAA8-4783-83CB-A2399F7CBF99}" dt="2024-08-25T03:18:02.530" v="908" actId="1076"/>
          <ac:cxnSpMkLst>
            <pc:docMk/>
            <pc:sldMk cId="1557456586" sldId="422"/>
            <ac:cxnSpMk id="9" creationId="{49739202-068D-4CEB-6AFC-B129C6FC606B}"/>
          </ac:cxnSpMkLst>
        </pc:cxnChg>
        <pc:cxnChg chg="del">
          <ac:chgData name="Michael Kuniega" userId="999f7fd1-0dc3-4cba-81fd-6a42a8d75a98" providerId="ADAL" clId="{4A569062-AAA8-4783-83CB-A2399F7CBF99}" dt="2024-08-25T02:44:18.535" v="384" actId="478"/>
          <ac:cxnSpMkLst>
            <pc:docMk/>
            <pc:sldMk cId="1557456586" sldId="422"/>
            <ac:cxnSpMk id="12" creationId="{AE4E29F1-996E-DAB1-B2E5-1FAD2F8D9568}"/>
          </ac:cxnSpMkLst>
        </pc:cxnChg>
        <pc:cxnChg chg="del">
          <ac:chgData name="Michael Kuniega" userId="999f7fd1-0dc3-4cba-81fd-6a42a8d75a98" providerId="ADAL" clId="{4A569062-AAA8-4783-83CB-A2399F7CBF99}" dt="2024-08-25T02:44:18.535" v="384" actId="478"/>
          <ac:cxnSpMkLst>
            <pc:docMk/>
            <pc:sldMk cId="1557456586" sldId="422"/>
            <ac:cxnSpMk id="13" creationId="{56A56210-F74A-D6A9-8BD8-DA9680CB9431}"/>
          </ac:cxnSpMkLst>
        </pc:cxnChg>
        <pc:cxnChg chg="add mod">
          <ac:chgData name="Michael Kuniega" userId="999f7fd1-0dc3-4cba-81fd-6a42a8d75a98" providerId="ADAL" clId="{4A569062-AAA8-4783-83CB-A2399F7CBF99}" dt="2024-08-25T03:18:02.530" v="908" actId="1076"/>
          <ac:cxnSpMkLst>
            <pc:docMk/>
            <pc:sldMk cId="1557456586" sldId="422"/>
            <ac:cxnSpMk id="22" creationId="{A32F6D8D-38A8-3560-1DE5-C740BA97690F}"/>
          </ac:cxnSpMkLst>
        </pc:cxnChg>
        <pc:cxnChg chg="add mod">
          <ac:chgData name="Michael Kuniega" userId="999f7fd1-0dc3-4cba-81fd-6a42a8d75a98" providerId="ADAL" clId="{4A569062-AAA8-4783-83CB-A2399F7CBF99}" dt="2024-08-25T03:18:13.769" v="909" actId="1076"/>
          <ac:cxnSpMkLst>
            <pc:docMk/>
            <pc:sldMk cId="1557456586" sldId="422"/>
            <ac:cxnSpMk id="51" creationId="{93048036-5B2D-F797-FAAE-2790B239A990}"/>
          </ac:cxnSpMkLst>
        </pc:cxnChg>
        <pc:cxnChg chg="add mod">
          <ac:chgData name="Michael Kuniega" userId="999f7fd1-0dc3-4cba-81fd-6a42a8d75a98" providerId="ADAL" clId="{4A569062-AAA8-4783-83CB-A2399F7CBF99}" dt="2024-08-25T03:18:13.769" v="909" actId="1076"/>
          <ac:cxnSpMkLst>
            <pc:docMk/>
            <pc:sldMk cId="1557456586" sldId="422"/>
            <ac:cxnSpMk id="53" creationId="{353FB8DA-C9BB-CBA0-EEB6-295A6B6D01EB}"/>
          </ac:cxnSpMkLst>
        </pc:cxnChg>
        <pc:cxnChg chg="add mod">
          <ac:chgData name="Michael Kuniega" userId="999f7fd1-0dc3-4cba-81fd-6a42a8d75a98" providerId="ADAL" clId="{4A569062-AAA8-4783-83CB-A2399F7CBF99}" dt="2024-08-25T03:18:13.769" v="909" actId="1076"/>
          <ac:cxnSpMkLst>
            <pc:docMk/>
            <pc:sldMk cId="1557456586" sldId="422"/>
            <ac:cxnSpMk id="71" creationId="{A901112F-AA2F-8DD7-ADAA-263E4F7B2A65}"/>
          </ac:cxnSpMkLst>
        </pc:cxnChg>
        <pc:cxnChg chg="add mod">
          <ac:chgData name="Michael Kuniega" userId="999f7fd1-0dc3-4cba-81fd-6a42a8d75a98" providerId="ADAL" clId="{4A569062-AAA8-4783-83CB-A2399F7CBF99}" dt="2024-08-25T03:18:13.769" v="909" actId="1076"/>
          <ac:cxnSpMkLst>
            <pc:docMk/>
            <pc:sldMk cId="1557456586" sldId="422"/>
            <ac:cxnSpMk id="72" creationId="{630D3CA0-B1C6-C4C8-4B68-CFAEC190393F}"/>
          </ac:cxnSpMkLst>
        </pc:cxnChg>
        <pc:cxnChg chg="add mod">
          <ac:chgData name="Michael Kuniega" userId="999f7fd1-0dc3-4cba-81fd-6a42a8d75a98" providerId="ADAL" clId="{4A569062-AAA8-4783-83CB-A2399F7CBF99}" dt="2024-08-25T03:18:13.769" v="909" actId="1076"/>
          <ac:cxnSpMkLst>
            <pc:docMk/>
            <pc:sldMk cId="1557456586" sldId="422"/>
            <ac:cxnSpMk id="74" creationId="{6197E812-BAE0-9DC8-66F5-96F81FECBD06}"/>
          </ac:cxnSpMkLst>
        </pc:cxnChg>
        <pc:cxnChg chg="add mod">
          <ac:chgData name="Michael Kuniega" userId="999f7fd1-0dc3-4cba-81fd-6a42a8d75a98" providerId="ADAL" clId="{4A569062-AAA8-4783-83CB-A2399F7CBF99}" dt="2024-08-25T03:18:13.769" v="909" actId="1076"/>
          <ac:cxnSpMkLst>
            <pc:docMk/>
            <pc:sldMk cId="1557456586" sldId="422"/>
            <ac:cxnSpMk id="75" creationId="{8B96F302-5A20-5675-5E5F-AC05183B231A}"/>
          </ac:cxnSpMkLst>
        </pc:cxnChg>
        <pc:cxnChg chg="add mod">
          <ac:chgData name="Michael Kuniega" userId="999f7fd1-0dc3-4cba-81fd-6a42a8d75a98" providerId="ADAL" clId="{4A569062-AAA8-4783-83CB-A2399F7CBF99}" dt="2024-08-25T03:18:13.769" v="909" actId="1076"/>
          <ac:cxnSpMkLst>
            <pc:docMk/>
            <pc:sldMk cId="1557456586" sldId="422"/>
            <ac:cxnSpMk id="76" creationId="{347774BA-E99F-8C7F-89CF-E3FCBB69A526}"/>
          </ac:cxnSpMkLst>
        </pc:cxnChg>
        <pc:cxnChg chg="add mod">
          <ac:chgData name="Michael Kuniega" userId="999f7fd1-0dc3-4cba-81fd-6a42a8d75a98" providerId="ADAL" clId="{4A569062-AAA8-4783-83CB-A2399F7CBF99}" dt="2024-08-25T03:18:13.769" v="909" actId="1076"/>
          <ac:cxnSpMkLst>
            <pc:docMk/>
            <pc:sldMk cId="1557456586" sldId="422"/>
            <ac:cxnSpMk id="77" creationId="{D1E58FB0-546F-BAEE-C565-D42B02E82230}"/>
          </ac:cxnSpMkLst>
        </pc:cxnChg>
      </pc:sldChg>
      <pc:sldChg chg="addSp delSp modSp add mod">
        <pc:chgData name="Michael Kuniega" userId="999f7fd1-0dc3-4cba-81fd-6a42a8d75a98" providerId="ADAL" clId="{4A569062-AAA8-4783-83CB-A2399F7CBF99}" dt="2024-08-25T03:32:23.564" v="1030" actId="20577"/>
        <pc:sldMkLst>
          <pc:docMk/>
          <pc:sldMk cId="2665387188" sldId="423"/>
        </pc:sldMkLst>
        <pc:spChg chg="mod">
          <ac:chgData name="Michael Kuniega" userId="999f7fd1-0dc3-4cba-81fd-6a42a8d75a98" providerId="ADAL" clId="{4A569062-AAA8-4783-83CB-A2399F7CBF99}" dt="2024-08-25T03:32:23.564" v="1030" actId="20577"/>
          <ac:spMkLst>
            <pc:docMk/>
            <pc:sldMk cId="2665387188" sldId="423"/>
            <ac:spMk id="2" creationId="{504BF761-D5BB-41C5-9096-329053460DA8}"/>
          </ac:spMkLst>
        </pc:spChg>
        <pc:spChg chg="del">
          <ac:chgData name="Michael Kuniega" userId="999f7fd1-0dc3-4cba-81fd-6a42a8d75a98" providerId="ADAL" clId="{4A569062-AAA8-4783-83CB-A2399F7CBF99}" dt="2024-08-25T03:27:00.667" v="966" actId="478"/>
          <ac:spMkLst>
            <pc:docMk/>
            <pc:sldMk cId="2665387188" sldId="423"/>
            <ac:spMk id="3" creationId="{A36ABD13-E71C-173E-962F-26EDA27679A1}"/>
          </ac:spMkLst>
        </pc:spChg>
        <pc:spChg chg="add mod">
          <ac:chgData name="Michael Kuniega" userId="999f7fd1-0dc3-4cba-81fd-6a42a8d75a98" providerId="ADAL" clId="{4A569062-AAA8-4783-83CB-A2399F7CBF99}" dt="2024-08-25T03:27:09.176" v="967" actId="1076"/>
          <ac:spMkLst>
            <pc:docMk/>
            <pc:sldMk cId="2665387188" sldId="423"/>
            <ac:spMk id="4" creationId="{AC423B45-BE60-37F6-6BF3-4CC669143E0E}"/>
          </ac:spMkLst>
        </pc:spChg>
        <pc:spChg chg="add mod">
          <ac:chgData name="Michael Kuniega" userId="999f7fd1-0dc3-4cba-81fd-6a42a8d75a98" providerId="ADAL" clId="{4A569062-AAA8-4783-83CB-A2399F7CBF99}" dt="2024-08-25T03:27:19.143" v="969" actId="1076"/>
          <ac:spMkLst>
            <pc:docMk/>
            <pc:sldMk cId="2665387188" sldId="423"/>
            <ac:spMk id="5" creationId="{78A58BDE-A203-BEB7-5CB0-BCC1BA42CA8C}"/>
          </ac:spMkLst>
        </pc:spChg>
        <pc:spChg chg="add mod">
          <ac:chgData name="Michael Kuniega" userId="999f7fd1-0dc3-4cba-81fd-6a42a8d75a98" providerId="ADAL" clId="{4A569062-AAA8-4783-83CB-A2399F7CBF99}" dt="2024-08-25T03:27:28.789" v="971" actId="1076"/>
          <ac:spMkLst>
            <pc:docMk/>
            <pc:sldMk cId="2665387188" sldId="423"/>
            <ac:spMk id="6" creationId="{A4787519-1227-86ED-D838-C1744EAD78F2}"/>
          </ac:spMkLst>
        </pc:spChg>
        <pc:spChg chg="del">
          <ac:chgData name="Michael Kuniega" userId="999f7fd1-0dc3-4cba-81fd-6a42a8d75a98" providerId="ADAL" clId="{4A569062-AAA8-4783-83CB-A2399F7CBF99}" dt="2024-08-25T03:27:00.667" v="966" actId="478"/>
          <ac:spMkLst>
            <pc:docMk/>
            <pc:sldMk cId="2665387188" sldId="423"/>
            <ac:spMk id="17" creationId="{09C78D4D-348B-04D1-CD10-59475F4E836D}"/>
          </ac:spMkLst>
        </pc:spChg>
        <pc:spChg chg="del">
          <ac:chgData name="Michael Kuniega" userId="999f7fd1-0dc3-4cba-81fd-6a42a8d75a98" providerId="ADAL" clId="{4A569062-AAA8-4783-83CB-A2399F7CBF99}" dt="2024-08-25T03:27:00.667" v="966" actId="478"/>
          <ac:spMkLst>
            <pc:docMk/>
            <pc:sldMk cId="2665387188" sldId="423"/>
            <ac:spMk id="18" creationId="{64BC2D51-0EA6-C89B-5178-467E867B2A86}"/>
          </ac:spMkLst>
        </pc:spChg>
        <pc:cxnChg chg="add mod">
          <ac:chgData name="Michael Kuniega" userId="999f7fd1-0dc3-4cba-81fd-6a42a8d75a98" providerId="ADAL" clId="{4A569062-AAA8-4783-83CB-A2399F7CBF99}" dt="2024-08-25T03:27:09.176" v="967" actId="1076"/>
          <ac:cxnSpMkLst>
            <pc:docMk/>
            <pc:sldMk cId="2665387188" sldId="423"/>
            <ac:cxnSpMk id="7" creationId="{8FA78093-2CA1-50AB-682F-3EDEE0B72038}"/>
          </ac:cxnSpMkLst>
        </pc:cxnChg>
        <pc:cxnChg chg="add mod">
          <ac:chgData name="Michael Kuniega" userId="999f7fd1-0dc3-4cba-81fd-6a42a8d75a98" providerId="ADAL" clId="{4A569062-AAA8-4783-83CB-A2399F7CBF99}" dt="2024-08-25T03:27:09.176" v="967" actId="1076"/>
          <ac:cxnSpMkLst>
            <pc:docMk/>
            <pc:sldMk cId="2665387188" sldId="423"/>
            <ac:cxnSpMk id="8" creationId="{EA518016-E222-BE4E-71FA-E71CC75AC374}"/>
          </ac:cxnSpMkLst>
        </pc:cxnChg>
      </pc:sldChg>
      <pc:sldChg chg="addSp delSp modSp add mod">
        <pc:chgData name="Michael Kuniega" userId="999f7fd1-0dc3-4cba-81fd-6a42a8d75a98" providerId="ADAL" clId="{4A569062-AAA8-4783-83CB-A2399F7CBF99}" dt="2024-08-25T03:32:26.691" v="1031" actId="20577"/>
        <pc:sldMkLst>
          <pc:docMk/>
          <pc:sldMk cId="3093058670" sldId="424"/>
        </pc:sldMkLst>
        <pc:spChg chg="mod">
          <ac:chgData name="Michael Kuniega" userId="999f7fd1-0dc3-4cba-81fd-6a42a8d75a98" providerId="ADAL" clId="{4A569062-AAA8-4783-83CB-A2399F7CBF99}" dt="2024-08-25T03:32:26.691" v="1031" actId="20577"/>
          <ac:spMkLst>
            <pc:docMk/>
            <pc:sldMk cId="3093058670" sldId="424"/>
            <ac:spMk id="2" creationId="{504BF761-D5BB-41C5-9096-329053460DA8}"/>
          </ac:spMkLst>
        </pc:spChg>
        <pc:spChg chg="del">
          <ac:chgData name="Michael Kuniega" userId="999f7fd1-0dc3-4cba-81fd-6a42a8d75a98" providerId="ADAL" clId="{4A569062-AAA8-4783-83CB-A2399F7CBF99}" dt="2024-08-25T03:27:49.334" v="974" actId="478"/>
          <ac:spMkLst>
            <pc:docMk/>
            <pc:sldMk cId="3093058670" sldId="424"/>
            <ac:spMk id="3" creationId="{A36ABD13-E71C-173E-962F-26EDA27679A1}"/>
          </ac:spMkLst>
        </pc:spChg>
        <pc:spChg chg="add mod">
          <ac:chgData name="Michael Kuniega" userId="999f7fd1-0dc3-4cba-81fd-6a42a8d75a98" providerId="ADAL" clId="{4A569062-AAA8-4783-83CB-A2399F7CBF99}" dt="2024-08-25T03:27:45.740" v="973" actId="1076"/>
          <ac:spMkLst>
            <pc:docMk/>
            <pc:sldMk cId="3093058670" sldId="424"/>
            <ac:spMk id="4" creationId="{0E7A7C83-4117-83B2-E88A-DBC707181096}"/>
          </ac:spMkLst>
        </pc:spChg>
        <pc:spChg chg="add mod">
          <ac:chgData name="Michael Kuniega" userId="999f7fd1-0dc3-4cba-81fd-6a42a8d75a98" providerId="ADAL" clId="{4A569062-AAA8-4783-83CB-A2399F7CBF99}" dt="2024-08-25T03:27:45.740" v="973" actId="1076"/>
          <ac:spMkLst>
            <pc:docMk/>
            <pc:sldMk cId="3093058670" sldId="424"/>
            <ac:spMk id="5" creationId="{40A2CDA7-76AD-8883-EBD4-1DA0EF1AE00F}"/>
          </ac:spMkLst>
        </pc:spChg>
        <pc:spChg chg="add mod">
          <ac:chgData name="Michael Kuniega" userId="999f7fd1-0dc3-4cba-81fd-6a42a8d75a98" providerId="ADAL" clId="{4A569062-AAA8-4783-83CB-A2399F7CBF99}" dt="2024-08-25T03:28:51.969" v="978" actId="20577"/>
          <ac:spMkLst>
            <pc:docMk/>
            <pc:sldMk cId="3093058670" sldId="424"/>
            <ac:spMk id="8" creationId="{22A3C80F-0BF4-454B-8D42-3D03142DF4F8}"/>
          </ac:spMkLst>
        </pc:spChg>
        <pc:spChg chg="add mod">
          <ac:chgData name="Michael Kuniega" userId="999f7fd1-0dc3-4cba-81fd-6a42a8d75a98" providerId="ADAL" clId="{4A569062-AAA8-4783-83CB-A2399F7CBF99}" dt="2024-08-25T03:28:46.706" v="976" actId="20577"/>
          <ac:spMkLst>
            <pc:docMk/>
            <pc:sldMk cId="3093058670" sldId="424"/>
            <ac:spMk id="9" creationId="{DF03F398-439B-4F4A-AA0C-1DD4DF70FE05}"/>
          </ac:spMkLst>
        </pc:spChg>
        <pc:spChg chg="del">
          <ac:chgData name="Michael Kuniega" userId="999f7fd1-0dc3-4cba-81fd-6a42a8d75a98" providerId="ADAL" clId="{4A569062-AAA8-4783-83CB-A2399F7CBF99}" dt="2024-08-25T03:27:49.334" v="974" actId="478"/>
          <ac:spMkLst>
            <pc:docMk/>
            <pc:sldMk cId="3093058670" sldId="424"/>
            <ac:spMk id="17" creationId="{09C78D4D-348B-04D1-CD10-59475F4E836D}"/>
          </ac:spMkLst>
        </pc:spChg>
        <pc:spChg chg="del">
          <ac:chgData name="Michael Kuniega" userId="999f7fd1-0dc3-4cba-81fd-6a42a8d75a98" providerId="ADAL" clId="{4A569062-AAA8-4783-83CB-A2399F7CBF99}" dt="2024-08-25T03:27:49.334" v="974" actId="478"/>
          <ac:spMkLst>
            <pc:docMk/>
            <pc:sldMk cId="3093058670" sldId="424"/>
            <ac:spMk id="18" creationId="{64BC2D51-0EA6-C89B-5178-467E867B2A86}"/>
          </ac:spMkLst>
        </pc:spChg>
        <pc:cxnChg chg="add mod">
          <ac:chgData name="Michael Kuniega" userId="999f7fd1-0dc3-4cba-81fd-6a42a8d75a98" providerId="ADAL" clId="{4A569062-AAA8-4783-83CB-A2399F7CBF99}" dt="2024-08-25T03:27:45.740" v="973" actId="1076"/>
          <ac:cxnSpMkLst>
            <pc:docMk/>
            <pc:sldMk cId="3093058670" sldId="424"/>
            <ac:cxnSpMk id="6" creationId="{3E2B7533-974F-3D1A-079D-4821382F6349}"/>
          </ac:cxnSpMkLst>
        </pc:cxnChg>
        <pc:cxnChg chg="add mod">
          <ac:chgData name="Michael Kuniega" userId="999f7fd1-0dc3-4cba-81fd-6a42a8d75a98" providerId="ADAL" clId="{4A569062-AAA8-4783-83CB-A2399F7CBF99}" dt="2024-08-25T03:27:45.740" v="973" actId="1076"/>
          <ac:cxnSpMkLst>
            <pc:docMk/>
            <pc:sldMk cId="3093058670" sldId="424"/>
            <ac:cxnSpMk id="7" creationId="{A3D6E9A5-6A99-D694-9438-E0FC75985377}"/>
          </ac:cxnSpMkLst>
        </pc:cxnChg>
        <pc:cxnChg chg="add mod">
          <ac:chgData name="Michael Kuniega" userId="999f7fd1-0dc3-4cba-81fd-6a42a8d75a98" providerId="ADAL" clId="{4A569062-AAA8-4783-83CB-A2399F7CBF99}" dt="2024-08-25T03:27:45.740" v="973" actId="1076"/>
          <ac:cxnSpMkLst>
            <pc:docMk/>
            <pc:sldMk cId="3093058670" sldId="424"/>
            <ac:cxnSpMk id="10" creationId="{C42EF196-1186-0DD0-83CE-7D147BE21F29}"/>
          </ac:cxnSpMkLst>
        </pc:cxnChg>
        <pc:cxnChg chg="add mod">
          <ac:chgData name="Michael Kuniega" userId="999f7fd1-0dc3-4cba-81fd-6a42a8d75a98" providerId="ADAL" clId="{4A569062-AAA8-4783-83CB-A2399F7CBF99}" dt="2024-08-25T03:27:45.740" v="973" actId="1076"/>
          <ac:cxnSpMkLst>
            <pc:docMk/>
            <pc:sldMk cId="3093058670" sldId="424"/>
            <ac:cxnSpMk id="11" creationId="{737DF67A-8160-1A5A-4ED0-AEF0C46BC1B2}"/>
          </ac:cxnSpMkLst>
        </pc:cxnChg>
        <pc:cxnChg chg="add mod">
          <ac:chgData name="Michael Kuniega" userId="999f7fd1-0dc3-4cba-81fd-6a42a8d75a98" providerId="ADAL" clId="{4A569062-AAA8-4783-83CB-A2399F7CBF99}" dt="2024-08-25T03:27:45.740" v="973" actId="1076"/>
          <ac:cxnSpMkLst>
            <pc:docMk/>
            <pc:sldMk cId="3093058670" sldId="424"/>
            <ac:cxnSpMk id="12" creationId="{4DD183B9-781D-0748-2C75-0A446F867651}"/>
          </ac:cxnSpMkLst>
        </pc:cxnChg>
        <pc:cxnChg chg="add mod">
          <ac:chgData name="Michael Kuniega" userId="999f7fd1-0dc3-4cba-81fd-6a42a8d75a98" providerId="ADAL" clId="{4A569062-AAA8-4783-83CB-A2399F7CBF99}" dt="2024-08-25T03:27:45.740" v="973" actId="1076"/>
          <ac:cxnSpMkLst>
            <pc:docMk/>
            <pc:sldMk cId="3093058670" sldId="424"/>
            <ac:cxnSpMk id="13" creationId="{1259B01A-47BC-F41B-CA25-88E771589A9F}"/>
          </ac:cxnSpMkLst>
        </pc:cxnChg>
        <pc:cxnChg chg="add mod">
          <ac:chgData name="Michael Kuniega" userId="999f7fd1-0dc3-4cba-81fd-6a42a8d75a98" providerId="ADAL" clId="{4A569062-AAA8-4783-83CB-A2399F7CBF99}" dt="2024-08-25T03:27:45.740" v="973" actId="1076"/>
          <ac:cxnSpMkLst>
            <pc:docMk/>
            <pc:sldMk cId="3093058670" sldId="424"/>
            <ac:cxnSpMk id="15" creationId="{191A7E89-36C3-23E2-8BCA-4AF485B0D694}"/>
          </ac:cxnSpMkLst>
        </pc:cxnChg>
        <pc:cxnChg chg="add mod">
          <ac:chgData name="Michael Kuniega" userId="999f7fd1-0dc3-4cba-81fd-6a42a8d75a98" providerId="ADAL" clId="{4A569062-AAA8-4783-83CB-A2399F7CBF99}" dt="2024-08-25T03:27:45.740" v="973" actId="1076"/>
          <ac:cxnSpMkLst>
            <pc:docMk/>
            <pc:sldMk cId="3093058670" sldId="424"/>
            <ac:cxnSpMk id="16" creationId="{6252BD6F-CFF8-8BC5-1590-12AC9123D3F9}"/>
          </ac:cxnSpMkLst>
        </pc:cxnChg>
      </pc:sldChg>
      <pc:sldChg chg="addSp delSp modSp add mod">
        <pc:chgData name="Michael Kuniega" userId="999f7fd1-0dc3-4cba-81fd-6a42a8d75a98" providerId="ADAL" clId="{4A569062-AAA8-4783-83CB-A2399F7CBF99}" dt="2024-08-25T03:33:19.445" v="1042" actId="1076"/>
        <pc:sldMkLst>
          <pc:docMk/>
          <pc:sldMk cId="1496940609" sldId="425"/>
        </pc:sldMkLst>
        <pc:spChg chg="mod">
          <ac:chgData name="Michael Kuniega" userId="999f7fd1-0dc3-4cba-81fd-6a42a8d75a98" providerId="ADAL" clId="{4A569062-AAA8-4783-83CB-A2399F7CBF99}" dt="2024-08-25T03:30:29.333" v="994" actId="20577"/>
          <ac:spMkLst>
            <pc:docMk/>
            <pc:sldMk cId="1496940609" sldId="425"/>
            <ac:spMk id="2" creationId="{504BF761-D5BB-41C5-9096-329053460DA8}"/>
          </ac:spMkLst>
        </pc:spChg>
        <pc:spChg chg="del mod">
          <ac:chgData name="Michael Kuniega" userId="999f7fd1-0dc3-4cba-81fd-6a42a8d75a98" providerId="ADAL" clId="{4A569062-AAA8-4783-83CB-A2399F7CBF99}" dt="2024-08-25T03:31:38.934" v="1019" actId="478"/>
          <ac:spMkLst>
            <pc:docMk/>
            <pc:sldMk cId="1496940609" sldId="425"/>
            <ac:spMk id="3" creationId="{B74BD844-8FB2-6BBC-7E53-DF7BEDC0C859}"/>
          </ac:spMkLst>
        </pc:spChg>
        <pc:spChg chg="mod">
          <ac:chgData name="Michael Kuniega" userId="999f7fd1-0dc3-4cba-81fd-6a42a8d75a98" providerId="ADAL" clId="{4A569062-AAA8-4783-83CB-A2399F7CBF99}" dt="2024-08-25T03:31:54.167" v="1023" actId="20577"/>
          <ac:spMkLst>
            <pc:docMk/>
            <pc:sldMk cId="1496940609" sldId="425"/>
            <ac:spMk id="5" creationId="{0BCCBFB2-9921-83CD-CCDF-667D214EDA48}"/>
          </ac:spMkLst>
        </pc:spChg>
        <pc:spChg chg="mod">
          <ac:chgData name="Michael Kuniega" userId="999f7fd1-0dc3-4cba-81fd-6a42a8d75a98" providerId="ADAL" clId="{4A569062-AAA8-4783-83CB-A2399F7CBF99}" dt="2024-08-25T03:32:01.423" v="1026" actId="1076"/>
          <ac:spMkLst>
            <pc:docMk/>
            <pc:sldMk cId="1496940609" sldId="425"/>
            <ac:spMk id="6" creationId="{986B65D5-BC03-43B7-18C8-91F7C4087C61}"/>
          </ac:spMkLst>
        </pc:spChg>
        <pc:spChg chg="mod">
          <ac:chgData name="Michael Kuniega" userId="999f7fd1-0dc3-4cba-81fd-6a42a8d75a98" providerId="ADAL" clId="{4A569062-AAA8-4783-83CB-A2399F7CBF99}" dt="2024-08-25T03:31:46.507" v="1022" actId="20577"/>
          <ac:spMkLst>
            <pc:docMk/>
            <pc:sldMk cId="1496940609" sldId="425"/>
            <ac:spMk id="8" creationId="{B41F5F86-E1F9-79CB-563F-B6A3465C1B8C}"/>
          </ac:spMkLst>
        </pc:spChg>
        <pc:spChg chg="add mod">
          <ac:chgData name="Michael Kuniega" userId="999f7fd1-0dc3-4cba-81fd-6a42a8d75a98" providerId="ADAL" clId="{4A569062-AAA8-4783-83CB-A2399F7CBF99}" dt="2024-08-25T03:33:19.445" v="1042" actId="1076"/>
          <ac:spMkLst>
            <pc:docMk/>
            <pc:sldMk cId="1496940609" sldId="425"/>
            <ac:spMk id="11" creationId="{743AB7AB-654C-EFF1-C2C9-1EA86CF981B4}"/>
          </ac:spMkLst>
        </pc:spChg>
      </pc:sldChg>
      <pc:sldChg chg="addSp modSp add mod">
        <pc:chgData name="Michael Kuniega" userId="999f7fd1-0dc3-4cba-81fd-6a42a8d75a98" providerId="ADAL" clId="{4A569062-AAA8-4783-83CB-A2399F7CBF99}" dt="2024-08-25T03:33:39.323" v="1050" actId="20577"/>
        <pc:sldMkLst>
          <pc:docMk/>
          <pc:sldMk cId="3641195473" sldId="426"/>
        </pc:sldMkLst>
        <pc:spChg chg="mod">
          <ac:chgData name="Michael Kuniega" userId="999f7fd1-0dc3-4cba-81fd-6a42a8d75a98" providerId="ADAL" clId="{4A569062-AAA8-4783-83CB-A2399F7CBF99}" dt="2024-08-25T03:32:51.912" v="1039" actId="20577"/>
          <ac:spMkLst>
            <pc:docMk/>
            <pc:sldMk cId="3641195473" sldId="426"/>
            <ac:spMk id="2" creationId="{504BF761-D5BB-41C5-9096-329053460DA8}"/>
          </ac:spMkLst>
        </pc:spChg>
        <pc:spChg chg="add mod">
          <ac:chgData name="Michael Kuniega" userId="999f7fd1-0dc3-4cba-81fd-6a42a8d75a98" providerId="ADAL" clId="{4A569062-AAA8-4783-83CB-A2399F7CBF99}" dt="2024-08-25T03:33:35.019" v="1049" actId="20577"/>
          <ac:spMkLst>
            <pc:docMk/>
            <pc:sldMk cId="3641195473" sldId="426"/>
            <ac:spMk id="3" creationId="{3D69A442-BD6F-F3A9-7489-681DCDBB1F32}"/>
          </ac:spMkLst>
        </pc:spChg>
        <pc:spChg chg="mod">
          <ac:chgData name="Michael Kuniega" userId="999f7fd1-0dc3-4cba-81fd-6a42a8d75a98" providerId="ADAL" clId="{4A569062-AAA8-4783-83CB-A2399F7CBF99}" dt="2024-08-25T03:33:39.323" v="1050" actId="20577"/>
          <ac:spMkLst>
            <pc:docMk/>
            <pc:sldMk cId="3641195473" sldId="426"/>
            <ac:spMk id="9" creationId="{DF03F398-439B-4F4A-AA0C-1DD4DF70FE0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0.png"/><Relationship Id="rId4" Type="http://schemas.openxmlformats.org/officeDocument/2006/relationships/image" Target="../media/image1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7-4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Areas of Trapezoids, Rhombi, and Kites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arallelogram 3">
            <a:extLst>
              <a:ext uri="{FF2B5EF4-FFF2-40B4-BE49-F238E27FC236}">
                <a16:creationId xmlns:a16="http://schemas.microsoft.com/office/drawing/2014/main" id="{ADBE6D55-2D18-22E9-25B9-686D000A4EBC}"/>
              </a:ext>
            </a:extLst>
          </p:cNvPr>
          <p:cNvSpPr/>
          <p:nvPr/>
        </p:nvSpPr>
        <p:spPr>
          <a:xfrm>
            <a:off x="1279564" y="3059437"/>
            <a:ext cx="3632498" cy="287560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1D9ABB-1DF6-6B2B-2C0C-51102AA52E1C}"/>
                  </a:ext>
                </a:extLst>
              </p:cNvPr>
              <p:cNvSpPr txBox="1"/>
              <p:nvPr/>
            </p:nvSpPr>
            <p:spPr>
              <a:xfrm>
                <a:off x="5339203" y="2286633"/>
                <a:ext cx="65745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1D9ABB-1DF6-6B2B-2C0C-51102AA52E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203" y="2286633"/>
                <a:ext cx="65745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DCD7FD-0D98-4697-534E-12FDBF5AFFBF}"/>
                  </a:ext>
                </a:extLst>
              </p:cNvPr>
              <p:cNvSpPr txBox="1"/>
              <p:nvPr/>
            </p:nvSpPr>
            <p:spPr>
              <a:xfrm>
                <a:off x="2073745" y="5089628"/>
                <a:ext cx="65745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DCD7FD-0D98-4697-534E-12FDBF5AF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745" y="5089628"/>
                <a:ext cx="65745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FBEA40-4DDA-40A6-BA16-FA45752B3040}"/>
              </a:ext>
            </a:extLst>
          </p:cNvPr>
          <p:cNvCxnSpPr>
            <a:cxnSpLocks/>
          </p:cNvCxnSpPr>
          <p:nvPr/>
        </p:nvCxnSpPr>
        <p:spPr>
          <a:xfrm flipH="1">
            <a:off x="1325253" y="3059437"/>
            <a:ext cx="3586809" cy="2861188"/>
          </a:xfrm>
          <a:prstGeom prst="line">
            <a:avLst/>
          </a:prstGeom>
          <a:ln w="444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D41843-D036-5F6B-CA70-8198D32FAD0D}"/>
              </a:ext>
            </a:extLst>
          </p:cNvPr>
          <p:cNvCxnSpPr>
            <a:cxnSpLocks/>
          </p:cNvCxnSpPr>
          <p:nvPr/>
        </p:nvCxnSpPr>
        <p:spPr>
          <a:xfrm>
            <a:off x="2025877" y="3097179"/>
            <a:ext cx="2184160" cy="2837862"/>
          </a:xfrm>
          <a:prstGeom prst="line">
            <a:avLst/>
          </a:prstGeom>
          <a:ln w="444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D7EC43-883A-D74D-634D-1EF2BC0E8619}"/>
              </a:ext>
            </a:extLst>
          </p:cNvPr>
          <p:cNvCxnSpPr>
            <a:cxnSpLocks/>
          </p:cNvCxnSpPr>
          <p:nvPr/>
        </p:nvCxnSpPr>
        <p:spPr>
          <a:xfrm>
            <a:off x="3939384" y="1540340"/>
            <a:ext cx="2313871" cy="2867193"/>
          </a:xfrm>
          <a:prstGeom prst="line">
            <a:avLst/>
          </a:prstGeom>
          <a:ln w="444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0D4CC1-75F2-4195-BD04-B193E7D4E85F}"/>
              </a:ext>
            </a:extLst>
          </p:cNvPr>
          <p:cNvCxnSpPr>
            <a:cxnSpLocks/>
          </p:cNvCxnSpPr>
          <p:nvPr/>
        </p:nvCxnSpPr>
        <p:spPr>
          <a:xfrm flipH="1">
            <a:off x="3626997" y="1272544"/>
            <a:ext cx="624774" cy="523373"/>
          </a:xfrm>
          <a:prstGeom prst="line">
            <a:avLst/>
          </a:prstGeom>
          <a:ln w="444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F80927-C1CE-F9B4-6117-19892468B53E}"/>
              </a:ext>
            </a:extLst>
          </p:cNvPr>
          <p:cNvCxnSpPr>
            <a:cxnSpLocks/>
          </p:cNvCxnSpPr>
          <p:nvPr/>
        </p:nvCxnSpPr>
        <p:spPr>
          <a:xfrm flipH="1">
            <a:off x="5984526" y="4155868"/>
            <a:ext cx="624774" cy="523373"/>
          </a:xfrm>
          <a:prstGeom prst="line">
            <a:avLst/>
          </a:prstGeom>
          <a:ln w="444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880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arallelogram 3">
            <a:extLst>
              <a:ext uri="{FF2B5EF4-FFF2-40B4-BE49-F238E27FC236}">
                <a16:creationId xmlns:a16="http://schemas.microsoft.com/office/drawing/2014/main" id="{AC423B45-BE60-37F6-6BF3-4CC669143E0E}"/>
              </a:ext>
            </a:extLst>
          </p:cNvPr>
          <p:cNvSpPr/>
          <p:nvPr/>
        </p:nvSpPr>
        <p:spPr>
          <a:xfrm>
            <a:off x="664411" y="2226424"/>
            <a:ext cx="3632498" cy="287560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A58BDE-A203-BEB7-5CB0-BCC1BA42CA8C}"/>
                  </a:ext>
                </a:extLst>
              </p:cNvPr>
              <p:cNvSpPr txBox="1"/>
              <p:nvPr/>
            </p:nvSpPr>
            <p:spPr>
              <a:xfrm>
                <a:off x="1951612" y="2463045"/>
                <a:ext cx="65745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A58BDE-A203-BEB7-5CB0-BCC1BA42CA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612" y="2463045"/>
                <a:ext cx="65745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4787519-1227-86ED-D838-C1744EAD78F2}"/>
                  </a:ext>
                </a:extLst>
              </p:cNvPr>
              <p:cNvSpPr txBox="1"/>
              <p:nvPr/>
            </p:nvSpPr>
            <p:spPr>
              <a:xfrm>
                <a:off x="1622884" y="4168264"/>
                <a:ext cx="65745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4787519-1227-86ED-D838-C1744EAD7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884" y="4168264"/>
                <a:ext cx="65745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FA78093-2CA1-50AB-682F-3EDEE0B72038}"/>
              </a:ext>
            </a:extLst>
          </p:cNvPr>
          <p:cNvCxnSpPr>
            <a:cxnSpLocks/>
          </p:cNvCxnSpPr>
          <p:nvPr/>
        </p:nvCxnSpPr>
        <p:spPr>
          <a:xfrm flipH="1">
            <a:off x="710100" y="2226424"/>
            <a:ext cx="3586809" cy="2861188"/>
          </a:xfrm>
          <a:prstGeom prst="line">
            <a:avLst/>
          </a:prstGeom>
          <a:ln w="444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A518016-E222-BE4E-71FA-E71CC75AC374}"/>
              </a:ext>
            </a:extLst>
          </p:cNvPr>
          <p:cNvCxnSpPr>
            <a:cxnSpLocks/>
          </p:cNvCxnSpPr>
          <p:nvPr/>
        </p:nvCxnSpPr>
        <p:spPr>
          <a:xfrm>
            <a:off x="1410724" y="2264166"/>
            <a:ext cx="2184160" cy="2837862"/>
          </a:xfrm>
          <a:prstGeom prst="line">
            <a:avLst/>
          </a:prstGeom>
          <a:ln w="444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387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0E7A7C83-4117-83B2-E88A-DBC707181096}"/>
              </a:ext>
            </a:extLst>
          </p:cNvPr>
          <p:cNvSpPr/>
          <p:nvPr/>
        </p:nvSpPr>
        <p:spPr>
          <a:xfrm>
            <a:off x="1207540" y="2687542"/>
            <a:ext cx="2185963" cy="1261884"/>
          </a:xfrm>
          <a:prstGeom prst="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0A2CDA7-76AD-8883-EBD4-1DA0EF1AE00F}"/>
              </a:ext>
            </a:extLst>
          </p:cNvPr>
          <p:cNvSpPr/>
          <p:nvPr/>
        </p:nvSpPr>
        <p:spPr>
          <a:xfrm flipV="1">
            <a:off x="1207540" y="3977633"/>
            <a:ext cx="2185963" cy="2186497"/>
          </a:xfrm>
          <a:prstGeom prst="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E2B7533-974F-3D1A-079D-4821382F6349}"/>
              </a:ext>
            </a:extLst>
          </p:cNvPr>
          <p:cNvCxnSpPr>
            <a:cxnSpLocks/>
          </p:cNvCxnSpPr>
          <p:nvPr/>
        </p:nvCxnSpPr>
        <p:spPr>
          <a:xfrm>
            <a:off x="1389139" y="3964213"/>
            <a:ext cx="1828800" cy="0"/>
          </a:xfrm>
          <a:prstGeom prst="line">
            <a:avLst/>
          </a:prstGeom>
          <a:ln w="101600">
            <a:solidFill>
              <a:schemeClr val="bg2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3D6E9A5-6A99-D694-9438-E0FC75985377}"/>
              </a:ext>
            </a:extLst>
          </p:cNvPr>
          <p:cNvCxnSpPr>
            <a:cxnSpLocks/>
            <a:stCxn id="5" idx="0"/>
            <a:endCxn id="4" idx="0"/>
          </p:cNvCxnSpPr>
          <p:nvPr/>
        </p:nvCxnSpPr>
        <p:spPr>
          <a:xfrm flipV="1">
            <a:off x="2300522" y="2687542"/>
            <a:ext cx="0" cy="3476588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A3C80F-0BF4-454B-8D42-3D03142DF4F8}"/>
                  </a:ext>
                </a:extLst>
              </p:cNvPr>
              <p:cNvSpPr txBox="1"/>
              <p:nvPr/>
            </p:nvSpPr>
            <p:spPr>
              <a:xfrm>
                <a:off x="3877017" y="3640498"/>
                <a:ext cx="657456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A3C80F-0BF4-454B-8D42-3D03142DF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17" y="3640498"/>
                <a:ext cx="657456" cy="677108"/>
              </a:xfrm>
              <a:prstGeom prst="rect">
                <a:avLst/>
              </a:prstGeom>
              <a:blipFill>
                <a:blip r:embed="rId2"/>
                <a:stretch>
                  <a:fillRect r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F03F398-439B-4F4A-AA0C-1DD4DF70FE05}"/>
                  </a:ext>
                </a:extLst>
              </p:cNvPr>
              <p:cNvSpPr txBox="1"/>
              <p:nvPr/>
            </p:nvSpPr>
            <p:spPr>
              <a:xfrm>
                <a:off x="1971793" y="1200209"/>
                <a:ext cx="657456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F03F398-439B-4F4A-AA0C-1DD4DF70F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793" y="1200209"/>
                <a:ext cx="657456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EF196-1186-0DD0-83CE-7D147BE21F29}"/>
              </a:ext>
            </a:extLst>
          </p:cNvPr>
          <p:cNvCxnSpPr/>
          <p:nvPr/>
        </p:nvCxnSpPr>
        <p:spPr>
          <a:xfrm>
            <a:off x="3740436" y="2687542"/>
            <a:ext cx="0" cy="3476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7DF67A-8160-1A5A-4ED0-AEF0C46BC1B2}"/>
              </a:ext>
            </a:extLst>
          </p:cNvPr>
          <p:cNvCxnSpPr>
            <a:cxnSpLocks/>
          </p:cNvCxnSpPr>
          <p:nvPr/>
        </p:nvCxnSpPr>
        <p:spPr>
          <a:xfrm flipH="1">
            <a:off x="3398589" y="2664920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DD183B9-781D-0748-2C75-0A446F867651}"/>
              </a:ext>
            </a:extLst>
          </p:cNvPr>
          <p:cNvCxnSpPr>
            <a:cxnSpLocks/>
          </p:cNvCxnSpPr>
          <p:nvPr/>
        </p:nvCxnSpPr>
        <p:spPr>
          <a:xfrm flipH="1">
            <a:off x="3393503" y="6145431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259B01A-47BC-F41B-CA25-88E771589A9F}"/>
              </a:ext>
            </a:extLst>
          </p:cNvPr>
          <p:cNvCxnSpPr>
            <a:cxnSpLocks/>
          </p:cNvCxnSpPr>
          <p:nvPr/>
        </p:nvCxnSpPr>
        <p:spPr>
          <a:xfrm>
            <a:off x="1094461" y="1982388"/>
            <a:ext cx="2286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91A7E89-36C3-23E2-8BCA-4AF485B0D694}"/>
              </a:ext>
            </a:extLst>
          </p:cNvPr>
          <p:cNvCxnSpPr>
            <a:cxnSpLocks/>
          </p:cNvCxnSpPr>
          <p:nvPr/>
        </p:nvCxnSpPr>
        <p:spPr>
          <a:xfrm rot="16200000" flipH="1">
            <a:off x="3018232" y="1982388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52BD6F-CFF8-8BC5-1590-12AC9123D3F9}"/>
              </a:ext>
            </a:extLst>
          </p:cNvPr>
          <p:cNvCxnSpPr>
            <a:cxnSpLocks/>
          </p:cNvCxnSpPr>
          <p:nvPr/>
        </p:nvCxnSpPr>
        <p:spPr>
          <a:xfrm rot="16200000" flipH="1">
            <a:off x="743978" y="1982388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058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u="sng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10</a:t>
                </a:r>
                <a:r>
                  <a:rPr lang="en-US" sz="48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Find the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830997"/>
              </a:xfrm>
              <a:prstGeom prst="rect">
                <a:avLst/>
              </a:prstGeom>
              <a:blipFill>
                <a:blip r:embed="rId2"/>
                <a:stretch>
                  <a:fillRect l="-2350" t="-16912" b="-44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0E7A7C83-4117-83B2-E88A-DBC707181096}"/>
              </a:ext>
            </a:extLst>
          </p:cNvPr>
          <p:cNvSpPr/>
          <p:nvPr/>
        </p:nvSpPr>
        <p:spPr>
          <a:xfrm>
            <a:off x="1207540" y="2687542"/>
            <a:ext cx="2185963" cy="1261884"/>
          </a:xfrm>
          <a:prstGeom prst="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0A2CDA7-76AD-8883-EBD4-1DA0EF1AE00F}"/>
              </a:ext>
            </a:extLst>
          </p:cNvPr>
          <p:cNvSpPr/>
          <p:nvPr/>
        </p:nvSpPr>
        <p:spPr>
          <a:xfrm flipV="1">
            <a:off x="1207540" y="3977633"/>
            <a:ext cx="2185963" cy="2186497"/>
          </a:xfrm>
          <a:prstGeom prst="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E2B7533-974F-3D1A-079D-4821382F6349}"/>
              </a:ext>
            </a:extLst>
          </p:cNvPr>
          <p:cNvCxnSpPr>
            <a:cxnSpLocks/>
          </p:cNvCxnSpPr>
          <p:nvPr/>
        </p:nvCxnSpPr>
        <p:spPr>
          <a:xfrm>
            <a:off x="1389139" y="3964213"/>
            <a:ext cx="1828800" cy="0"/>
          </a:xfrm>
          <a:prstGeom prst="line">
            <a:avLst/>
          </a:prstGeom>
          <a:ln w="101600">
            <a:solidFill>
              <a:schemeClr val="bg2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3D6E9A5-6A99-D694-9438-E0FC75985377}"/>
              </a:ext>
            </a:extLst>
          </p:cNvPr>
          <p:cNvCxnSpPr>
            <a:cxnSpLocks/>
            <a:stCxn id="5" idx="0"/>
            <a:endCxn id="4" idx="0"/>
          </p:cNvCxnSpPr>
          <p:nvPr/>
        </p:nvCxnSpPr>
        <p:spPr>
          <a:xfrm flipV="1">
            <a:off x="2300522" y="2687542"/>
            <a:ext cx="0" cy="3476588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A3C80F-0BF4-454B-8D42-3D03142DF4F8}"/>
                  </a:ext>
                </a:extLst>
              </p:cNvPr>
              <p:cNvSpPr txBox="1"/>
              <p:nvPr/>
            </p:nvSpPr>
            <p:spPr>
              <a:xfrm>
                <a:off x="3877017" y="3640498"/>
                <a:ext cx="657456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A3C80F-0BF4-454B-8D42-3D03142DF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17" y="3640498"/>
                <a:ext cx="657456" cy="677108"/>
              </a:xfrm>
              <a:prstGeom prst="rect">
                <a:avLst/>
              </a:prstGeom>
              <a:blipFill>
                <a:blip r:embed="rId3"/>
                <a:stretch>
                  <a:fillRect r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F03F398-439B-4F4A-AA0C-1DD4DF70FE05}"/>
                  </a:ext>
                </a:extLst>
              </p:cNvPr>
              <p:cNvSpPr txBox="1"/>
              <p:nvPr/>
            </p:nvSpPr>
            <p:spPr>
              <a:xfrm>
                <a:off x="1971793" y="1200209"/>
                <a:ext cx="657456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F03F398-439B-4F4A-AA0C-1DD4DF70F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793" y="1200209"/>
                <a:ext cx="657456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EF196-1186-0DD0-83CE-7D147BE21F29}"/>
              </a:ext>
            </a:extLst>
          </p:cNvPr>
          <p:cNvCxnSpPr/>
          <p:nvPr/>
        </p:nvCxnSpPr>
        <p:spPr>
          <a:xfrm>
            <a:off x="3740436" y="2687542"/>
            <a:ext cx="0" cy="3476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7DF67A-8160-1A5A-4ED0-AEF0C46BC1B2}"/>
              </a:ext>
            </a:extLst>
          </p:cNvPr>
          <p:cNvCxnSpPr>
            <a:cxnSpLocks/>
          </p:cNvCxnSpPr>
          <p:nvPr/>
        </p:nvCxnSpPr>
        <p:spPr>
          <a:xfrm flipH="1">
            <a:off x="3398589" y="2664920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DD183B9-781D-0748-2C75-0A446F867651}"/>
              </a:ext>
            </a:extLst>
          </p:cNvPr>
          <p:cNvCxnSpPr>
            <a:cxnSpLocks/>
          </p:cNvCxnSpPr>
          <p:nvPr/>
        </p:nvCxnSpPr>
        <p:spPr>
          <a:xfrm flipH="1">
            <a:off x="3393503" y="6145431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259B01A-47BC-F41B-CA25-88E771589A9F}"/>
              </a:ext>
            </a:extLst>
          </p:cNvPr>
          <p:cNvCxnSpPr>
            <a:cxnSpLocks/>
          </p:cNvCxnSpPr>
          <p:nvPr/>
        </p:nvCxnSpPr>
        <p:spPr>
          <a:xfrm>
            <a:off x="1094461" y="1982388"/>
            <a:ext cx="2286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91A7E89-36C3-23E2-8BCA-4AF485B0D694}"/>
              </a:ext>
            </a:extLst>
          </p:cNvPr>
          <p:cNvCxnSpPr>
            <a:cxnSpLocks/>
          </p:cNvCxnSpPr>
          <p:nvPr/>
        </p:nvCxnSpPr>
        <p:spPr>
          <a:xfrm rot="16200000" flipH="1">
            <a:off x="3018232" y="1982388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52BD6F-CFF8-8BC5-1590-12AC9123D3F9}"/>
              </a:ext>
            </a:extLst>
          </p:cNvPr>
          <p:cNvCxnSpPr>
            <a:cxnSpLocks/>
          </p:cNvCxnSpPr>
          <p:nvPr/>
        </p:nvCxnSpPr>
        <p:spPr>
          <a:xfrm rot="16200000" flipH="1">
            <a:off x="743978" y="1982388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D69A442-BD6F-F3A9-7489-681DCDBB1F32}"/>
                  </a:ext>
                </a:extLst>
              </p:cNvPr>
              <p:cNvSpPr txBox="1"/>
              <p:nvPr/>
            </p:nvSpPr>
            <p:spPr>
              <a:xfrm>
                <a:off x="7251353" y="-92334"/>
                <a:ext cx="2865143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6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en-US" sz="6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D69A442-BD6F-F3A9-7489-681DCDBB1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353" y="-92334"/>
                <a:ext cx="2865143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119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74854F-4527-4B24-A90D-099EE3BFD31B}"/>
                  </a:ext>
                </a:extLst>
              </p:cNvPr>
              <p:cNvSpPr txBox="1"/>
              <p:nvPr/>
            </p:nvSpPr>
            <p:spPr>
              <a:xfrm>
                <a:off x="1" y="0"/>
                <a:ext cx="12191999" cy="2123658"/>
              </a:xfrm>
              <a:prstGeom prst="rect">
                <a:avLst/>
              </a:prstGeom>
              <a:solidFill>
                <a:schemeClr val="bg2"/>
              </a:solidFill>
              <a:ln w="5715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Area of a Trapezoid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The area of a trapezoid is one half the product of the height 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the sum of the bases,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74854F-4527-4B24-A90D-099EE3BFD3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2191999" cy="2123658"/>
              </a:xfrm>
              <a:prstGeom prst="rect">
                <a:avLst/>
              </a:prstGeom>
              <a:blipFill>
                <a:blip r:embed="rId2"/>
                <a:stretch>
                  <a:fillRect l="-2100" t="-6322" r="-2000" b="-14943"/>
                </a:stretch>
              </a:blipFill>
              <a:ln w="571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rapezoid 4">
            <a:extLst>
              <a:ext uri="{FF2B5EF4-FFF2-40B4-BE49-F238E27FC236}">
                <a16:creationId xmlns:a16="http://schemas.microsoft.com/office/drawing/2014/main" id="{ECB12B8D-2575-E9C8-5FDC-A0225B294AA9}"/>
              </a:ext>
            </a:extLst>
          </p:cNvPr>
          <p:cNvSpPr/>
          <p:nvPr/>
        </p:nvSpPr>
        <p:spPr>
          <a:xfrm>
            <a:off x="542223" y="3084359"/>
            <a:ext cx="4841507" cy="2418180"/>
          </a:xfrm>
          <a:prstGeom prst="trapezoid">
            <a:avLst>
              <a:gd name="adj" fmla="val 39727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CC0F7B5-8F25-5C11-B561-AA162AA73272}"/>
                  </a:ext>
                </a:extLst>
              </p:cNvPr>
              <p:cNvSpPr txBox="1"/>
              <p:nvPr/>
            </p:nvSpPr>
            <p:spPr>
              <a:xfrm>
                <a:off x="2600084" y="212365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CC0F7B5-8F25-5C11-B561-AA162AA73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084" y="212365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1681" b="-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B93430-7B74-D89D-7011-0CC4FE0865BD}"/>
                  </a:ext>
                </a:extLst>
              </p:cNvPr>
              <p:cNvSpPr txBox="1"/>
              <p:nvPr/>
            </p:nvSpPr>
            <p:spPr>
              <a:xfrm>
                <a:off x="2600084" y="5454412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B93430-7B74-D89D-7011-0CC4FE086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084" y="5454412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 r="-840"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9739202-068D-4CEB-6AFC-B129C6FC606B}"/>
              </a:ext>
            </a:extLst>
          </p:cNvPr>
          <p:cNvCxnSpPr/>
          <p:nvPr/>
        </p:nvCxnSpPr>
        <p:spPr>
          <a:xfrm>
            <a:off x="1558297" y="3124386"/>
            <a:ext cx="0" cy="2418180"/>
          </a:xfrm>
          <a:prstGeom prst="line">
            <a:avLst/>
          </a:prstGeom>
          <a:ln w="571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D67B3C1-8349-5077-2A6D-CD2A3E14C334}"/>
                  </a:ext>
                </a:extLst>
              </p:cNvPr>
              <p:cNvSpPr txBox="1"/>
              <p:nvPr/>
            </p:nvSpPr>
            <p:spPr>
              <a:xfrm>
                <a:off x="1716298" y="3917977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D67B3C1-8349-5077-2A6D-CD2A3E14C3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298" y="3917977"/>
                <a:ext cx="725786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15864BD-BC42-8BA6-168E-BBF29EC9AA0D}"/>
                  </a:ext>
                </a:extLst>
              </p:cNvPr>
              <p:cNvSpPr txBox="1"/>
              <p:nvPr/>
            </p:nvSpPr>
            <p:spPr>
              <a:xfrm>
                <a:off x="5383730" y="2954655"/>
                <a:ext cx="6581674" cy="19014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15864BD-BC42-8BA6-168E-BBF29EC9A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730" y="2954655"/>
                <a:ext cx="6581674" cy="1901483"/>
              </a:xfrm>
              <a:prstGeom prst="rect">
                <a:avLst/>
              </a:prstGeom>
              <a:blipFill>
                <a:blip r:embed="rId6"/>
                <a:stretch>
                  <a:fillRect b="-4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4E29F1-996E-DAB1-B2E5-1FAD2F8D9568}"/>
              </a:ext>
            </a:extLst>
          </p:cNvPr>
          <p:cNvCxnSpPr>
            <a:cxnSpLocks/>
          </p:cNvCxnSpPr>
          <p:nvPr/>
        </p:nvCxnSpPr>
        <p:spPr>
          <a:xfrm>
            <a:off x="1583639" y="5049002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A56210-F74A-D6A9-8BD8-DA9680CB9431}"/>
              </a:ext>
            </a:extLst>
          </p:cNvPr>
          <p:cNvCxnSpPr>
            <a:cxnSpLocks/>
          </p:cNvCxnSpPr>
          <p:nvPr/>
        </p:nvCxnSpPr>
        <p:spPr>
          <a:xfrm flipH="1" flipV="1">
            <a:off x="1984944" y="5040672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30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E77E1144-06FE-CC09-6587-4A037F1DDDD4}"/>
              </a:ext>
            </a:extLst>
          </p:cNvPr>
          <p:cNvSpPr/>
          <p:nvPr/>
        </p:nvSpPr>
        <p:spPr>
          <a:xfrm>
            <a:off x="451182" y="2219910"/>
            <a:ext cx="4841507" cy="2418180"/>
          </a:xfrm>
          <a:prstGeom prst="trapezoid">
            <a:avLst>
              <a:gd name="adj" fmla="val 39727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CCBFB2-9921-83CD-CCDF-667D214EDA48}"/>
              </a:ext>
            </a:extLst>
          </p:cNvPr>
          <p:cNvSpPr txBox="1"/>
          <p:nvPr/>
        </p:nvSpPr>
        <p:spPr>
          <a:xfrm>
            <a:off x="2509043" y="1259209"/>
            <a:ext cx="725786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/>
              <p:nvPr/>
            </p:nvSpPr>
            <p:spPr>
              <a:xfrm>
                <a:off x="2509043" y="4589963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043" y="4589963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13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B05C63-21D6-7961-A7AA-F256108EDEA5}"/>
              </a:ext>
            </a:extLst>
          </p:cNvPr>
          <p:cNvCxnSpPr/>
          <p:nvPr/>
        </p:nvCxnSpPr>
        <p:spPr>
          <a:xfrm>
            <a:off x="1467256" y="2259937"/>
            <a:ext cx="0" cy="2418180"/>
          </a:xfrm>
          <a:prstGeom prst="line">
            <a:avLst/>
          </a:prstGeom>
          <a:ln w="571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1F5F86-E1F9-79CB-563F-B6A3465C1B8C}"/>
                  </a:ext>
                </a:extLst>
              </p:cNvPr>
              <p:cNvSpPr txBox="1"/>
              <p:nvPr/>
            </p:nvSpPr>
            <p:spPr>
              <a:xfrm>
                <a:off x="1625257" y="305352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1F5F86-E1F9-79CB-563F-B6A3465C1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257" y="305352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9B27647-64B8-7885-2E4E-00E67545E310}"/>
              </a:ext>
            </a:extLst>
          </p:cNvPr>
          <p:cNvCxnSpPr>
            <a:cxnSpLocks/>
          </p:cNvCxnSpPr>
          <p:nvPr/>
        </p:nvCxnSpPr>
        <p:spPr>
          <a:xfrm>
            <a:off x="1492598" y="4184553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F7E9F3-CE7C-D722-E25B-E26DC815159F}"/>
              </a:ext>
            </a:extLst>
          </p:cNvPr>
          <p:cNvCxnSpPr>
            <a:cxnSpLocks/>
          </p:cNvCxnSpPr>
          <p:nvPr/>
        </p:nvCxnSpPr>
        <p:spPr>
          <a:xfrm flipH="1" flipV="1">
            <a:off x="1893903" y="4176223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1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E77E1144-06FE-CC09-6587-4A037F1DDDD4}"/>
              </a:ext>
            </a:extLst>
          </p:cNvPr>
          <p:cNvSpPr/>
          <p:nvPr/>
        </p:nvSpPr>
        <p:spPr>
          <a:xfrm>
            <a:off x="451182" y="2219910"/>
            <a:ext cx="4841507" cy="2418180"/>
          </a:xfrm>
          <a:prstGeom prst="trapezoid">
            <a:avLst>
              <a:gd name="adj" fmla="val 39727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CCBFB2-9921-83CD-CCDF-667D214EDA48}"/>
              </a:ext>
            </a:extLst>
          </p:cNvPr>
          <p:cNvSpPr txBox="1"/>
          <p:nvPr/>
        </p:nvSpPr>
        <p:spPr>
          <a:xfrm>
            <a:off x="2351043" y="1283207"/>
            <a:ext cx="114855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/>
              <p:nvPr/>
            </p:nvSpPr>
            <p:spPr>
              <a:xfrm>
                <a:off x="2509043" y="4589963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043" y="4589963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49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B05C63-21D6-7961-A7AA-F256108EDEA5}"/>
              </a:ext>
            </a:extLst>
          </p:cNvPr>
          <p:cNvCxnSpPr/>
          <p:nvPr/>
        </p:nvCxnSpPr>
        <p:spPr>
          <a:xfrm>
            <a:off x="1467256" y="2259937"/>
            <a:ext cx="0" cy="2418180"/>
          </a:xfrm>
          <a:prstGeom prst="line">
            <a:avLst/>
          </a:prstGeom>
          <a:ln w="571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1F5F86-E1F9-79CB-563F-B6A3465C1B8C}"/>
                  </a:ext>
                </a:extLst>
              </p:cNvPr>
              <p:cNvSpPr txBox="1"/>
              <p:nvPr/>
            </p:nvSpPr>
            <p:spPr>
              <a:xfrm>
                <a:off x="1625257" y="305352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1F5F86-E1F9-79CB-563F-B6A3465C1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257" y="305352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50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9B27647-64B8-7885-2E4E-00E67545E310}"/>
              </a:ext>
            </a:extLst>
          </p:cNvPr>
          <p:cNvCxnSpPr>
            <a:cxnSpLocks/>
          </p:cNvCxnSpPr>
          <p:nvPr/>
        </p:nvCxnSpPr>
        <p:spPr>
          <a:xfrm>
            <a:off x="1492598" y="4184553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F7E9F3-CE7C-D722-E25B-E26DC815159F}"/>
              </a:ext>
            </a:extLst>
          </p:cNvPr>
          <p:cNvCxnSpPr>
            <a:cxnSpLocks/>
          </p:cNvCxnSpPr>
          <p:nvPr/>
        </p:nvCxnSpPr>
        <p:spPr>
          <a:xfrm flipH="1" flipV="1">
            <a:off x="1893903" y="4176223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4BD844-8FB2-6BBC-7E53-DF7BEDC0C859}"/>
                  </a:ext>
                </a:extLst>
              </p:cNvPr>
              <p:cNvSpPr txBox="1"/>
              <p:nvPr/>
            </p:nvSpPr>
            <p:spPr>
              <a:xfrm>
                <a:off x="5008796" y="3013501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4BD844-8FB2-6BBC-7E53-DF7BEDC0C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796" y="3013501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 r="-50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986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Manual Input 11">
            <a:extLst>
              <a:ext uri="{FF2B5EF4-FFF2-40B4-BE49-F238E27FC236}">
                <a16:creationId xmlns:a16="http://schemas.microsoft.com/office/drawing/2014/main" id="{61810EF2-AA26-EC6B-A221-750EFB93E0E3}"/>
              </a:ext>
            </a:extLst>
          </p:cNvPr>
          <p:cNvSpPr/>
          <p:nvPr/>
        </p:nvSpPr>
        <p:spPr>
          <a:xfrm rot="16200000" flipH="1">
            <a:off x="1739949" y="1009834"/>
            <a:ext cx="2263974" cy="5069730"/>
          </a:xfrm>
          <a:prstGeom prst="flowChartManualInput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BCCBFB2-9921-83CD-CCDF-667D214EDA48}"/>
              </a:ext>
            </a:extLst>
          </p:cNvPr>
          <p:cNvSpPr txBox="1"/>
          <p:nvPr/>
        </p:nvSpPr>
        <p:spPr>
          <a:xfrm>
            <a:off x="2871935" y="1466886"/>
            <a:ext cx="725786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/>
              <p:nvPr/>
            </p:nvSpPr>
            <p:spPr>
              <a:xfrm>
                <a:off x="2871935" y="4906341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935" y="4906341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16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D05B0B-6F4B-AB6B-45DF-E662AE7F7BE2}"/>
                  </a:ext>
                </a:extLst>
              </p:cNvPr>
              <p:cNvSpPr txBox="1"/>
              <p:nvPr/>
            </p:nvSpPr>
            <p:spPr>
              <a:xfrm>
                <a:off x="739327" y="3912855"/>
                <a:ext cx="455820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D05B0B-6F4B-AB6B-45DF-E662AE7F7B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327" y="3912855"/>
                <a:ext cx="455820" cy="677108"/>
              </a:xfrm>
              <a:prstGeom prst="rect">
                <a:avLst/>
              </a:prstGeom>
              <a:blipFill>
                <a:blip r:embed="rId3"/>
                <a:stretch>
                  <a:fillRect r="-9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902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Manual Input 11">
            <a:extLst>
              <a:ext uri="{FF2B5EF4-FFF2-40B4-BE49-F238E27FC236}">
                <a16:creationId xmlns:a16="http://schemas.microsoft.com/office/drawing/2014/main" id="{61810EF2-AA26-EC6B-A221-750EFB93E0E3}"/>
              </a:ext>
            </a:extLst>
          </p:cNvPr>
          <p:cNvSpPr/>
          <p:nvPr/>
        </p:nvSpPr>
        <p:spPr>
          <a:xfrm rot="16200000" flipH="1">
            <a:off x="1966785" y="782998"/>
            <a:ext cx="2263974" cy="5523402"/>
          </a:xfrm>
          <a:prstGeom prst="flowChartManualInput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BCCBFB2-9921-83CD-CCDF-667D214EDA48}"/>
              </a:ext>
            </a:extLst>
          </p:cNvPr>
          <p:cNvSpPr txBox="1"/>
          <p:nvPr/>
        </p:nvSpPr>
        <p:spPr>
          <a:xfrm>
            <a:off x="2871935" y="1476008"/>
            <a:ext cx="725786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/>
              <p:nvPr/>
            </p:nvSpPr>
            <p:spPr>
              <a:xfrm>
                <a:off x="2636407" y="4791514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407" y="4791514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D05B0B-6F4B-AB6B-45DF-E662AE7F7BE2}"/>
                  </a:ext>
                </a:extLst>
              </p:cNvPr>
              <p:cNvSpPr txBox="1"/>
              <p:nvPr/>
            </p:nvSpPr>
            <p:spPr>
              <a:xfrm>
                <a:off x="586927" y="3999578"/>
                <a:ext cx="455820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D05B0B-6F4B-AB6B-45DF-E662AE7F7B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27" y="3999578"/>
                <a:ext cx="455820" cy="677108"/>
              </a:xfrm>
              <a:prstGeom prst="rect">
                <a:avLst/>
              </a:prstGeom>
              <a:blipFill>
                <a:blip r:embed="rId3"/>
                <a:stretch>
                  <a:fillRect r="-9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547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Manual Input 11">
            <a:extLst>
              <a:ext uri="{FF2B5EF4-FFF2-40B4-BE49-F238E27FC236}">
                <a16:creationId xmlns:a16="http://schemas.microsoft.com/office/drawing/2014/main" id="{61810EF2-AA26-EC6B-A221-750EFB93E0E3}"/>
              </a:ext>
            </a:extLst>
          </p:cNvPr>
          <p:cNvSpPr/>
          <p:nvPr/>
        </p:nvSpPr>
        <p:spPr>
          <a:xfrm rot="16200000" flipH="1">
            <a:off x="2008349" y="741435"/>
            <a:ext cx="2263974" cy="5606528"/>
          </a:xfrm>
          <a:prstGeom prst="flowChartManualInput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BCCBFB2-9921-83CD-CCDF-667D214EDA48}"/>
              </a:ext>
            </a:extLst>
          </p:cNvPr>
          <p:cNvSpPr txBox="1"/>
          <p:nvPr/>
        </p:nvSpPr>
        <p:spPr>
          <a:xfrm>
            <a:off x="2994395" y="1476008"/>
            <a:ext cx="48086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/>
              <p:nvPr/>
            </p:nvSpPr>
            <p:spPr>
              <a:xfrm>
                <a:off x="2871935" y="4676686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935" y="4676686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15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D05B0B-6F4B-AB6B-45DF-E662AE7F7BE2}"/>
                  </a:ext>
                </a:extLst>
              </p:cNvPr>
              <p:cNvSpPr txBox="1"/>
              <p:nvPr/>
            </p:nvSpPr>
            <p:spPr>
              <a:xfrm>
                <a:off x="656199" y="3923879"/>
                <a:ext cx="455820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D05B0B-6F4B-AB6B-45DF-E662AE7F7B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99" y="3923879"/>
                <a:ext cx="455820" cy="677108"/>
              </a:xfrm>
              <a:prstGeom prst="rect">
                <a:avLst/>
              </a:prstGeom>
              <a:blipFill>
                <a:blip r:embed="rId3"/>
                <a:stretch>
                  <a:fillRect r="-1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5710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u="sng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6</a:t>
                </a:r>
                <a:r>
                  <a:rPr lang="en-US" sz="48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Find the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4BF761-D5BB-41C5-9096-329053460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830997"/>
              </a:xfrm>
              <a:prstGeom prst="rect">
                <a:avLst/>
              </a:prstGeom>
              <a:blipFill>
                <a:blip r:embed="rId2"/>
                <a:stretch>
                  <a:fillRect l="-2350" t="-16912" b="-44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E77E1144-06FE-CC09-6587-4A037F1DDDD4}"/>
              </a:ext>
            </a:extLst>
          </p:cNvPr>
          <p:cNvSpPr/>
          <p:nvPr/>
        </p:nvSpPr>
        <p:spPr>
          <a:xfrm>
            <a:off x="451182" y="2219910"/>
            <a:ext cx="4841507" cy="2418180"/>
          </a:xfrm>
          <a:prstGeom prst="trapezoid">
            <a:avLst>
              <a:gd name="adj" fmla="val 39727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CCBFB2-9921-83CD-CCDF-667D214EDA48}"/>
              </a:ext>
            </a:extLst>
          </p:cNvPr>
          <p:cNvSpPr txBox="1"/>
          <p:nvPr/>
        </p:nvSpPr>
        <p:spPr>
          <a:xfrm>
            <a:off x="2351043" y="1283207"/>
            <a:ext cx="114855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/>
              <p:nvPr/>
            </p:nvSpPr>
            <p:spPr>
              <a:xfrm>
                <a:off x="2351043" y="4599374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6B65D5-BC03-43B7-18C8-91F7C4087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043" y="4599374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13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B05C63-21D6-7961-A7AA-F256108EDEA5}"/>
              </a:ext>
            </a:extLst>
          </p:cNvPr>
          <p:cNvCxnSpPr/>
          <p:nvPr/>
        </p:nvCxnSpPr>
        <p:spPr>
          <a:xfrm>
            <a:off x="1467256" y="2259937"/>
            <a:ext cx="0" cy="2418180"/>
          </a:xfrm>
          <a:prstGeom prst="line">
            <a:avLst/>
          </a:prstGeom>
          <a:ln w="571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1F5F86-E1F9-79CB-563F-B6A3465C1B8C}"/>
                  </a:ext>
                </a:extLst>
              </p:cNvPr>
              <p:cNvSpPr txBox="1"/>
              <p:nvPr/>
            </p:nvSpPr>
            <p:spPr>
              <a:xfrm>
                <a:off x="1625257" y="305352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1F5F86-E1F9-79CB-563F-B6A3465C1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257" y="3053528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9B27647-64B8-7885-2E4E-00E67545E310}"/>
              </a:ext>
            </a:extLst>
          </p:cNvPr>
          <p:cNvCxnSpPr>
            <a:cxnSpLocks/>
          </p:cNvCxnSpPr>
          <p:nvPr/>
        </p:nvCxnSpPr>
        <p:spPr>
          <a:xfrm>
            <a:off x="1492598" y="4184553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F7E9F3-CE7C-D722-E25B-E26DC815159F}"/>
              </a:ext>
            </a:extLst>
          </p:cNvPr>
          <p:cNvCxnSpPr>
            <a:cxnSpLocks/>
          </p:cNvCxnSpPr>
          <p:nvPr/>
        </p:nvCxnSpPr>
        <p:spPr>
          <a:xfrm flipH="1" flipV="1">
            <a:off x="1893903" y="4176223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43AB7AB-654C-EFF1-C2C9-1EA86CF981B4}"/>
                  </a:ext>
                </a:extLst>
              </p:cNvPr>
              <p:cNvSpPr txBox="1"/>
              <p:nvPr/>
            </p:nvSpPr>
            <p:spPr>
              <a:xfrm>
                <a:off x="7251353" y="-92334"/>
                <a:ext cx="2865143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6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𝟖𝟎</m:t>
                      </m:r>
                    </m:oMath>
                  </m:oMathPara>
                </a14:m>
                <a:endParaRPr lang="en-US" sz="6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43AB7AB-654C-EFF1-C2C9-1EA86CF98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353" y="-92334"/>
                <a:ext cx="2865143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6940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>
            <a:extLst>
              <a:ext uri="{FF2B5EF4-FFF2-40B4-BE49-F238E27FC236}">
                <a16:creationId xmlns:a16="http://schemas.microsoft.com/office/drawing/2014/main" id="{FE56A9F5-3B8A-D652-8F82-32060A028C75}"/>
              </a:ext>
            </a:extLst>
          </p:cNvPr>
          <p:cNvSpPr/>
          <p:nvPr/>
        </p:nvSpPr>
        <p:spPr>
          <a:xfrm>
            <a:off x="356067" y="3077028"/>
            <a:ext cx="3632498" cy="287560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74854F-4527-4B24-A90D-099EE3BFD31B}"/>
                  </a:ext>
                </a:extLst>
              </p:cNvPr>
              <p:cNvSpPr txBox="1"/>
              <p:nvPr/>
            </p:nvSpPr>
            <p:spPr>
              <a:xfrm>
                <a:off x="1" y="0"/>
                <a:ext cx="12191999" cy="1261884"/>
              </a:xfrm>
              <a:prstGeom prst="rect">
                <a:avLst/>
              </a:prstGeom>
              <a:solidFill>
                <a:schemeClr val="bg2"/>
              </a:solidFill>
              <a:ln w="5715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Area of a Rhombus or Kite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area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of a rhombus or kite is one half the product of the lengths of its diagonals,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74854F-4527-4B24-A90D-099EE3BFD3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2191999" cy="1261884"/>
              </a:xfrm>
              <a:prstGeom prst="rect">
                <a:avLst/>
              </a:prstGeom>
              <a:blipFill>
                <a:blip r:embed="rId2"/>
                <a:stretch>
                  <a:fillRect l="-2100" t="-10628" b="-18357"/>
                </a:stretch>
              </a:blipFill>
              <a:ln w="571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CC0F7B5-8F25-5C11-B561-AA162AA73272}"/>
                  </a:ext>
                </a:extLst>
              </p:cNvPr>
              <p:cNvSpPr txBox="1"/>
              <p:nvPr/>
            </p:nvSpPr>
            <p:spPr>
              <a:xfrm>
                <a:off x="1840743" y="3158247"/>
                <a:ext cx="65745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CC0F7B5-8F25-5C11-B561-AA162AA73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743" y="3158247"/>
                <a:ext cx="657456" cy="830997"/>
              </a:xfrm>
              <a:prstGeom prst="rect">
                <a:avLst/>
              </a:prstGeom>
              <a:blipFill>
                <a:blip r:embed="rId3"/>
                <a:stretch>
                  <a:fillRect r="-15741"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B93430-7B74-D89D-7011-0CC4FE0865BD}"/>
                  </a:ext>
                </a:extLst>
              </p:cNvPr>
              <p:cNvSpPr txBox="1"/>
              <p:nvPr/>
            </p:nvSpPr>
            <p:spPr>
              <a:xfrm>
                <a:off x="1643268" y="4830060"/>
                <a:ext cx="65745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B93430-7B74-D89D-7011-0CC4FE086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268" y="4830060"/>
                <a:ext cx="657456" cy="830997"/>
              </a:xfrm>
              <a:prstGeom prst="rect">
                <a:avLst/>
              </a:prstGeom>
              <a:blipFill>
                <a:blip r:embed="rId4"/>
                <a:stretch>
                  <a:fillRect r="-15888" b="-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9739202-068D-4CEB-6AFC-B129C6FC606B}"/>
              </a:ext>
            </a:extLst>
          </p:cNvPr>
          <p:cNvCxnSpPr>
            <a:cxnSpLocks/>
          </p:cNvCxnSpPr>
          <p:nvPr/>
        </p:nvCxnSpPr>
        <p:spPr>
          <a:xfrm flipH="1">
            <a:off x="401756" y="3077028"/>
            <a:ext cx="3586809" cy="2861188"/>
          </a:xfrm>
          <a:prstGeom prst="line">
            <a:avLst/>
          </a:prstGeom>
          <a:ln w="444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15864BD-BC42-8BA6-168E-BBF29EC9AA0D}"/>
                  </a:ext>
                </a:extLst>
              </p:cNvPr>
              <p:cNvSpPr txBox="1"/>
              <p:nvPr/>
            </p:nvSpPr>
            <p:spPr>
              <a:xfrm>
                <a:off x="4495241" y="1270030"/>
                <a:ext cx="3201517" cy="13828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15864BD-BC42-8BA6-168E-BBF29EC9A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241" y="1270030"/>
                <a:ext cx="3201517" cy="1382879"/>
              </a:xfrm>
              <a:prstGeom prst="rect">
                <a:avLst/>
              </a:prstGeom>
              <a:blipFill>
                <a:blip r:embed="rId5"/>
                <a:stretch>
                  <a:fillRect b="-5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32F6D8D-38A8-3560-1DE5-C740BA97690F}"/>
              </a:ext>
            </a:extLst>
          </p:cNvPr>
          <p:cNvCxnSpPr>
            <a:cxnSpLocks/>
          </p:cNvCxnSpPr>
          <p:nvPr/>
        </p:nvCxnSpPr>
        <p:spPr>
          <a:xfrm>
            <a:off x="1102380" y="3114770"/>
            <a:ext cx="2184160" cy="2837862"/>
          </a:xfrm>
          <a:prstGeom prst="line">
            <a:avLst/>
          </a:prstGeom>
          <a:ln w="444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5E90D05E-4E6E-0998-24F4-168B96F086A4}"/>
              </a:ext>
            </a:extLst>
          </p:cNvPr>
          <p:cNvSpPr/>
          <p:nvPr/>
        </p:nvSpPr>
        <p:spPr>
          <a:xfrm>
            <a:off x="8865065" y="2527305"/>
            <a:ext cx="2185963" cy="1261884"/>
          </a:xfrm>
          <a:prstGeom prst="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5B7205A8-DC49-5FAD-BF49-E792E3B7AEEF}"/>
              </a:ext>
            </a:extLst>
          </p:cNvPr>
          <p:cNvSpPr/>
          <p:nvPr/>
        </p:nvSpPr>
        <p:spPr>
          <a:xfrm flipV="1">
            <a:off x="8865065" y="3817396"/>
            <a:ext cx="2185963" cy="2186497"/>
          </a:xfrm>
          <a:prstGeom prst="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3048036-5B2D-F797-FAAE-2790B239A990}"/>
              </a:ext>
            </a:extLst>
          </p:cNvPr>
          <p:cNvCxnSpPr>
            <a:cxnSpLocks/>
          </p:cNvCxnSpPr>
          <p:nvPr/>
        </p:nvCxnSpPr>
        <p:spPr>
          <a:xfrm>
            <a:off x="9046664" y="3803976"/>
            <a:ext cx="1828800" cy="0"/>
          </a:xfrm>
          <a:prstGeom prst="line">
            <a:avLst/>
          </a:prstGeom>
          <a:ln w="101600">
            <a:solidFill>
              <a:schemeClr val="bg2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53FB8DA-C9BB-CBA0-EEB6-295A6B6D01EB}"/>
              </a:ext>
            </a:extLst>
          </p:cNvPr>
          <p:cNvCxnSpPr>
            <a:cxnSpLocks/>
            <a:stCxn id="49" idx="0"/>
            <a:endCxn id="48" idx="0"/>
          </p:cNvCxnSpPr>
          <p:nvPr/>
        </p:nvCxnSpPr>
        <p:spPr>
          <a:xfrm flipV="1">
            <a:off x="9958047" y="2527305"/>
            <a:ext cx="0" cy="3476588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49B95B3-7200-6237-B8A6-CC6133306A10}"/>
                  </a:ext>
                </a:extLst>
              </p:cNvPr>
              <p:cNvSpPr txBox="1"/>
              <p:nvPr/>
            </p:nvSpPr>
            <p:spPr>
              <a:xfrm>
                <a:off x="11534542" y="3480261"/>
                <a:ext cx="657456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49B95B3-7200-6237-B8A6-CC6133306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4542" y="3480261"/>
                <a:ext cx="657456" cy="677108"/>
              </a:xfrm>
              <a:prstGeom prst="rect">
                <a:avLst/>
              </a:prstGeom>
              <a:blipFill>
                <a:blip r:embed="rId6"/>
                <a:stretch>
                  <a:fillRect b="-1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8F30D53-C2F6-7CE2-6B41-62BA228F11B1}"/>
                  </a:ext>
                </a:extLst>
              </p:cNvPr>
              <p:cNvSpPr txBox="1"/>
              <p:nvPr/>
            </p:nvSpPr>
            <p:spPr>
              <a:xfrm>
                <a:off x="9629318" y="1821990"/>
                <a:ext cx="657456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8F30D53-C2F6-7CE2-6B41-62BA228F1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9318" y="1821990"/>
                <a:ext cx="657456" cy="677108"/>
              </a:xfrm>
              <a:prstGeom prst="rect">
                <a:avLst/>
              </a:prstGeom>
              <a:blipFill>
                <a:blip r:embed="rId7"/>
                <a:stretch>
                  <a:fillRect b="-1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901112F-AA2F-8DD7-ADAA-263E4F7B2A65}"/>
              </a:ext>
            </a:extLst>
          </p:cNvPr>
          <p:cNvCxnSpPr/>
          <p:nvPr/>
        </p:nvCxnSpPr>
        <p:spPr>
          <a:xfrm>
            <a:off x="11397961" y="2527305"/>
            <a:ext cx="0" cy="3476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30D3CA0-B1C6-C4C8-4B68-CFAEC190393F}"/>
              </a:ext>
            </a:extLst>
          </p:cNvPr>
          <p:cNvCxnSpPr>
            <a:cxnSpLocks/>
          </p:cNvCxnSpPr>
          <p:nvPr/>
        </p:nvCxnSpPr>
        <p:spPr>
          <a:xfrm flipH="1">
            <a:off x="11056114" y="2504683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197E812-BAE0-9DC8-66F5-96F81FECBD06}"/>
              </a:ext>
            </a:extLst>
          </p:cNvPr>
          <p:cNvCxnSpPr>
            <a:cxnSpLocks/>
          </p:cNvCxnSpPr>
          <p:nvPr/>
        </p:nvCxnSpPr>
        <p:spPr>
          <a:xfrm flipH="1">
            <a:off x="11051028" y="5985194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B96F302-5A20-5675-5E5F-AC05183B231A}"/>
              </a:ext>
            </a:extLst>
          </p:cNvPr>
          <p:cNvCxnSpPr>
            <a:cxnSpLocks/>
          </p:cNvCxnSpPr>
          <p:nvPr/>
        </p:nvCxnSpPr>
        <p:spPr>
          <a:xfrm>
            <a:off x="8751986" y="1822151"/>
            <a:ext cx="2286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347774BA-E99F-8C7F-89CF-E3FCBB69A526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675757" y="1822151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1E58FB0-546F-BAEE-C565-D42B02E82230}"/>
              </a:ext>
            </a:extLst>
          </p:cNvPr>
          <p:cNvCxnSpPr>
            <a:cxnSpLocks/>
          </p:cNvCxnSpPr>
          <p:nvPr/>
        </p:nvCxnSpPr>
        <p:spPr>
          <a:xfrm rot="16200000" flipH="1">
            <a:off x="8401503" y="1822151"/>
            <a:ext cx="6718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4565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870C2B598C241B305BCAB1F4242B2" ma:contentTypeVersion="41" ma:contentTypeDescription="Create a new document." ma:contentTypeScope="" ma:versionID="b81c2f43f468146ab7f779fee5a8ce77">
  <xsd:schema xmlns:xsd="http://www.w3.org/2001/XMLSchema" xmlns:xs="http://www.w3.org/2001/XMLSchema" xmlns:p="http://schemas.microsoft.com/office/2006/metadata/properties" xmlns:ns1="http://schemas.microsoft.com/sharepoint/v3" xmlns:ns3="6030d41e-2c5e-4c17-aa69-3920c9b4b43e" xmlns:ns4="8efa2804-0e60-4ae3-80b9-93bd3095a15a" targetNamespace="http://schemas.microsoft.com/office/2006/metadata/properties" ma:root="true" ma:fieldsID="a819e23a6b960164be3c29cb0c53d2ac" ns1:_="" ns3:_="" ns4:_="">
    <xsd:import namespace="http://schemas.microsoft.com/sharepoint/v3"/>
    <xsd:import namespace="6030d41e-2c5e-4c17-aa69-3920c9b4b43e"/>
    <xsd:import namespace="8efa2804-0e60-4ae3-80b9-93bd3095a1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MediaServiceLocation" minOccurs="0"/>
                <xsd:element ref="ns3:MediaLengthInSeconds" minOccurs="0"/>
                <xsd:element ref="ns3:_activity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4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0d41e-2c5e-4c17-aa69-3920c9b4b4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0" nillable="true" ma:displayName="Notebook Type" ma:internalName="NotebookType">
      <xsd:simpleType>
        <xsd:restriction base="dms:Text"/>
      </xsd:simpleType>
    </xsd:element>
    <xsd:element name="FolderType" ma:index="21" nillable="true" ma:displayName="Folder Type" ma:internalName="FolderType">
      <xsd:simpleType>
        <xsd:restriction base="dms:Text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msChannelId" ma:index="24" nillable="true" ma:displayName="Teams Channel Id" ma:internalName="TeamsChannelId">
      <xsd:simpleType>
        <xsd:restriction base="dms:Text"/>
      </xsd:simpleType>
    </xsd:element>
    <xsd:element name="Owner" ma:index="2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6" nillable="true" ma:displayName="Math Settings" ma:internalName="Math_Settings">
      <xsd:simpleType>
        <xsd:restriction base="dms:Text"/>
      </xsd:simpleType>
    </xsd:element>
    <xsd:element name="DefaultSectionNames" ma:index="2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8" nillable="true" ma:displayName="Is Collaboration Space Locked" ma:internalName="Is_Collaboration_Space_Locked">
      <xsd:simpleType>
        <xsd:restriction base="dms:Boolean"/>
      </xsd:simpleType>
    </xsd:element>
    <xsd:element name="IsNotebookLocked" ma:index="39" nillable="true" ma:displayName="Is Notebook Locked" ma:internalName="IsNotebookLocked">
      <xsd:simpleType>
        <xsd:restriction base="dms:Boolean"/>
      </xsd:simpleType>
    </xsd:element>
    <xsd:element name="Teams_Channel_Section_Location" ma:index="40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MediaLengthInSeconds" ma:index="42" nillable="true" ma:displayName="Length (seconds)" ma:internalName="MediaLengthInSeconds" ma:readOnly="true">
      <xsd:simpleType>
        <xsd:restriction base="dms:Unknown"/>
      </xsd:simpleType>
    </xsd:element>
    <xsd:element name="_activity" ma:index="43" nillable="true" ma:displayName="_activity" ma:hidden="true" ma:internalName="_activity">
      <xsd:simpleType>
        <xsd:restriction base="dms:Note"/>
      </xsd:simpleType>
    </xsd:element>
    <xsd:element name="MediaServiceObjectDetectorVersions" ma:index="4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fa2804-0e60-4ae3-80b9-93bd3095a1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6030d41e-2c5e-4c17-aa69-3920c9b4b43e" xsi:nil="true"/>
    <Teams_Channel_Section_Location xmlns="6030d41e-2c5e-4c17-aa69-3920c9b4b43e" xsi:nil="true"/>
    <_ip_UnifiedCompliancePolicyUIAction xmlns="http://schemas.microsoft.com/sharepoint/v3" xsi:nil="true"/>
    <Has_Teacher_Only_SectionGroup xmlns="6030d41e-2c5e-4c17-aa69-3920c9b4b43e" xsi:nil="true"/>
    <NotebookType xmlns="6030d41e-2c5e-4c17-aa69-3920c9b4b43e" xsi:nil="true"/>
    <Invited_Students xmlns="6030d41e-2c5e-4c17-aa69-3920c9b4b43e" xsi:nil="true"/>
    <FolderType xmlns="6030d41e-2c5e-4c17-aa69-3920c9b4b43e" xsi:nil="true"/>
    <CultureName xmlns="6030d41e-2c5e-4c17-aa69-3920c9b4b43e" xsi:nil="true"/>
    <Owner xmlns="6030d41e-2c5e-4c17-aa69-3920c9b4b43e">
      <UserInfo>
        <DisplayName/>
        <AccountId xsi:nil="true"/>
        <AccountType/>
      </UserInfo>
    </Owner>
    <AppVersion xmlns="6030d41e-2c5e-4c17-aa69-3920c9b4b43e" xsi:nil="true"/>
    <Math_Settings xmlns="6030d41e-2c5e-4c17-aa69-3920c9b4b43e" xsi:nil="true"/>
    <Templates xmlns="6030d41e-2c5e-4c17-aa69-3920c9b4b43e" xsi:nil="true"/>
    <_ip_UnifiedCompliancePolicyProperties xmlns="http://schemas.microsoft.com/sharepoint/v3" xsi:nil="true"/>
    <TeamsChannelId xmlns="6030d41e-2c5e-4c17-aa69-3920c9b4b43e" xsi:nil="true"/>
    <Invited_Teachers xmlns="6030d41e-2c5e-4c17-aa69-3920c9b4b43e" xsi:nil="true"/>
    <IsNotebookLocked xmlns="6030d41e-2c5e-4c17-aa69-3920c9b4b43e" xsi:nil="true"/>
    <_activity xmlns="6030d41e-2c5e-4c17-aa69-3920c9b4b43e" xsi:nil="true"/>
    <Self_Registration_Enabled xmlns="6030d41e-2c5e-4c17-aa69-3920c9b4b43e" xsi:nil="true"/>
    <Distribution_Groups xmlns="6030d41e-2c5e-4c17-aa69-3920c9b4b43e" xsi:nil="true"/>
    <DefaultSectionNames xmlns="6030d41e-2c5e-4c17-aa69-3920c9b4b43e" xsi:nil="true"/>
    <Is_Collaboration_Space_Locked xmlns="6030d41e-2c5e-4c17-aa69-3920c9b4b43e" xsi:nil="true"/>
    <Teachers xmlns="6030d41e-2c5e-4c17-aa69-3920c9b4b43e">
      <UserInfo>
        <DisplayName/>
        <AccountId xsi:nil="true"/>
        <AccountType/>
      </UserInfo>
    </Teachers>
    <Students xmlns="6030d41e-2c5e-4c17-aa69-3920c9b4b43e">
      <UserInfo>
        <DisplayName/>
        <AccountId xsi:nil="true"/>
        <AccountType/>
      </UserInfo>
    </Students>
    <Student_Groups xmlns="6030d41e-2c5e-4c17-aa69-3920c9b4b43e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688B032F-4AC4-4E01-B8E2-7DE8589E9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030d41e-2c5e-4c17-aa69-3920c9b4b43e"/>
    <ds:schemaRef ds:uri="8efa2804-0e60-4ae3-80b9-93bd3095a1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AEF61D-9E49-411D-861F-C1170E7394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BA3915-E9A8-4C5E-B70A-15D684C9B83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6030d41e-2c5e-4c17-aa69-3920c9b4b43e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efa2804-0e60-4ae3-80b9-93bd3095a15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3838</TotalTime>
  <Words>207</Words>
  <Application>Microsoft Office PowerPoint</Application>
  <PresentationFormat>Widescreen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Cambria Math</vt:lpstr>
      <vt:lpstr>Retrospect</vt:lpstr>
      <vt:lpstr>Unit 7-4  Areas of Trapezoids, Rhombi, and Kites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32</cp:revision>
  <cp:lastPrinted>2021-12-23T21:33:34Z</cp:lastPrinted>
  <dcterms:created xsi:type="dcterms:W3CDTF">2018-01-04T19:16:30Z</dcterms:created>
  <dcterms:modified xsi:type="dcterms:W3CDTF">2024-08-25T03:33:41Z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0x01010057A870C2B598C241B305BCAB1F4242B2</vt:lpwstr>
  </property>
</Properties>
</file>